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357" r:id="rId1"/>
  </p:sldMasterIdLst>
  <p:notesMasterIdLst>
    <p:notesMasterId r:id="rId25"/>
  </p:notesMasterIdLst>
  <p:sldIdLst>
    <p:sldId id="264" r:id="rId2"/>
    <p:sldId id="283" r:id="rId3"/>
    <p:sldId id="298" r:id="rId4"/>
    <p:sldId id="266" r:id="rId5"/>
    <p:sldId id="287" r:id="rId6"/>
    <p:sldId id="288" r:id="rId7"/>
    <p:sldId id="286" r:id="rId8"/>
    <p:sldId id="282" r:id="rId9"/>
    <p:sldId id="305" r:id="rId10"/>
    <p:sldId id="265" r:id="rId11"/>
    <p:sldId id="284" r:id="rId12"/>
    <p:sldId id="292" r:id="rId13"/>
    <p:sldId id="293" r:id="rId14"/>
    <p:sldId id="299" r:id="rId15"/>
    <p:sldId id="295" r:id="rId16"/>
    <p:sldId id="300" r:id="rId17"/>
    <p:sldId id="273" r:id="rId18"/>
    <p:sldId id="296" r:id="rId19"/>
    <p:sldId id="301" r:id="rId20"/>
    <p:sldId id="297" r:id="rId21"/>
    <p:sldId id="303" r:id="rId22"/>
    <p:sldId id="304" r:id="rId23"/>
    <p:sldId id="306" r:id="rId24"/>
  </p:sldIdLst>
  <p:sldSz cx="12192000" cy="6858000"/>
  <p:notesSz cx="6858000" cy="9144000"/>
  <p:defaultTextStyle>
    <a:defPPr>
      <a:defRPr lang="en-US"/>
    </a:defPPr>
    <a:lvl1pPr algn="l"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Oded Priva" initials="OP" lastIdx="1" clrIdx="0">
    <p:extLst>
      <p:ext uri="{19B8F6BF-5375-455C-9EA6-DF929625EA0E}">
        <p15:presenceInfo xmlns:p15="http://schemas.microsoft.com/office/powerpoint/2012/main" userId="S::oded_priva@symantec.com::2c8793ce-2e16-4d89-ae56-7b6dfed12d9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DC130"/>
    <a:srgbClr val="1E2C4A"/>
    <a:srgbClr val="92D050"/>
    <a:srgbClr val="FFC000"/>
    <a:srgbClr val="94BE3A"/>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260" autoAdjust="0"/>
    <p:restoredTop sz="82313"/>
  </p:normalViewPr>
  <p:slideViewPr>
    <p:cSldViewPr snapToGrid="0">
      <p:cViewPr varScale="1">
        <p:scale>
          <a:sx n="128" d="100"/>
          <a:sy n="128" d="100"/>
        </p:scale>
        <p:origin x="1272" y="17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slide" Target="../slides/slide15.xml"/><Relationship Id="rId1" Type="http://schemas.openxmlformats.org/officeDocument/2006/relationships/slide" Target="../slides/slide13.xml"/><Relationship Id="rId4" Type="http://schemas.openxmlformats.org/officeDocument/2006/relationships/slide" Target="../slides/slide20.xml"/></Relationships>
</file>

<file path=ppt/diagrams/_rels/data2.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slide" Target="../slides/slide15.xml"/><Relationship Id="rId1" Type="http://schemas.openxmlformats.org/officeDocument/2006/relationships/slide" Target="../slides/slide13.xml"/><Relationship Id="rId4" Type="http://schemas.openxmlformats.org/officeDocument/2006/relationships/slide" Target="../slides/slide20.xml"/></Relationships>
</file>

<file path=ppt/diagrams/_rels/data3.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slide" Target="../slides/slide15.xml"/><Relationship Id="rId1" Type="http://schemas.openxmlformats.org/officeDocument/2006/relationships/slide" Target="../slides/slide13.xml"/><Relationship Id="rId4" Type="http://schemas.openxmlformats.org/officeDocument/2006/relationships/slide" Target="../slides/slide20.xml"/></Relationships>
</file>

<file path=ppt/diagrams/_rels/data4.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slide" Target="../slides/slide15.xml"/><Relationship Id="rId1" Type="http://schemas.openxmlformats.org/officeDocument/2006/relationships/slide" Target="../slides/slide13.xml"/><Relationship Id="rId4" Type="http://schemas.openxmlformats.org/officeDocument/2006/relationships/slide" Target="../slides/slide2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E796D09-102D-A342-81ED-97AAC93CE5E5}" type="doc">
      <dgm:prSet loTypeId="urn:microsoft.com/office/officeart/2005/8/layout/hProcess9" loCatId="" qsTypeId="urn:microsoft.com/office/officeart/2005/8/quickstyle/simple1" qsCatId="simple" csTypeId="urn:microsoft.com/office/officeart/2005/8/colors/accent1_2" csCatId="accent1" phldr="1"/>
      <dgm:spPr/>
    </dgm:pt>
    <dgm:pt modelId="{FB2161E0-559D-4B47-8850-54E53E984CA9}">
      <dgm:prSet phldrT="[Text]"/>
      <dgm:spPr/>
      <dgm:t>
        <a:bodyPr/>
        <a:lstStyle/>
        <a:p>
          <a:pPr rtl="0"/>
          <a:r>
            <a:rPr lang="en-US" dirty="0"/>
            <a:t>requirements</a:t>
          </a:r>
        </a:p>
      </dgm:t>
      <dgm:extLst>
        <a:ext uri="{E40237B7-FDA0-4F09-8148-C483321AD2D9}">
          <dgm14:cNvPr xmlns:dgm14="http://schemas.microsoft.com/office/drawing/2010/diagram" id="0" name="">
            <a:hlinkClick xmlns:r="http://schemas.openxmlformats.org/officeDocument/2006/relationships" r:id="rId1" action="ppaction://hlinksldjump"/>
          </dgm14:cNvPr>
        </a:ext>
      </dgm:extLst>
    </dgm:pt>
    <dgm:pt modelId="{D894D48C-F1CF-CA43-AFE8-C8B295FB9BB9}" type="parTrans" cxnId="{2FA4D30F-F0BD-3A44-B365-5C0BDBAAD910}">
      <dgm:prSet/>
      <dgm:spPr/>
      <dgm:t>
        <a:bodyPr/>
        <a:lstStyle/>
        <a:p>
          <a:endParaRPr lang="en-US"/>
        </a:p>
      </dgm:t>
    </dgm:pt>
    <dgm:pt modelId="{9655E36F-DD06-5C49-8322-117153C87BF5}" type="sibTrans" cxnId="{2FA4D30F-F0BD-3A44-B365-5C0BDBAAD910}">
      <dgm:prSet/>
      <dgm:spPr/>
      <dgm:t>
        <a:bodyPr/>
        <a:lstStyle/>
        <a:p>
          <a:endParaRPr lang="en-US"/>
        </a:p>
      </dgm:t>
    </dgm:pt>
    <dgm:pt modelId="{677D93CF-2AD3-824B-AACB-00B74586B180}">
      <dgm:prSet phldrT="[Text]"/>
      <dgm:spPr/>
      <dgm:t>
        <a:bodyPr/>
        <a:lstStyle/>
        <a:p>
          <a:r>
            <a:rPr lang="en-US" dirty="0"/>
            <a:t>development</a:t>
          </a:r>
        </a:p>
      </dgm:t>
      <dgm:extLst>
        <a:ext uri="{E40237B7-FDA0-4F09-8148-C483321AD2D9}">
          <dgm14:cNvPr xmlns:dgm14="http://schemas.microsoft.com/office/drawing/2010/diagram" id="0" name="">
            <a:hlinkClick xmlns:r="http://schemas.openxmlformats.org/officeDocument/2006/relationships" r:id="rId2" action="ppaction://hlinksldjump"/>
          </dgm14:cNvPr>
        </a:ext>
      </dgm:extLst>
    </dgm:pt>
    <dgm:pt modelId="{B337C629-F2A9-3C41-B5A2-297BE19A0182}" type="parTrans" cxnId="{C1153B7C-E4BB-B64F-B024-BACFBA51BC0C}">
      <dgm:prSet/>
      <dgm:spPr/>
      <dgm:t>
        <a:bodyPr/>
        <a:lstStyle/>
        <a:p>
          <a:endParaRPr lang="en-US"/>
        </a:p>
      </dgm:t>
    </dgm:pt>
    <dgm:pt modelId="{ED00896C-D8DD-8142-8530-3F7DD1AB312A}" type="sibTrans" cxnId="{C1153B7C-E4BB-B64F-B024-BACFBA51BC0C}">
      <dgm:prSet/>
      <dgm:spPr/>
      <dgm:t>
        <a:bodyPr/>
        <a:lstStyle/>
        <a:p>
          <a:endParaRPr lang="en-US"/>
        </a:p>
      </dgm:t>
    </dgm:pt>
    <dgm:pt modelId="{C9C00870-590C-3D42-BDA2-DE95801A8360}">
      <dgm:prSet phldrT="[Text]"/>
      <dgm:spPr/>
      <dgm:t>
        <a:bodyPr/>
        <a:lstStyle/>
        <a:p>
          <a:pPr rtl="0"/>
          <a:r>
            <a:rPr lang="en-US" dirty="0"/>
            <a:t>tests</a:t>
          </a:r>
        </a:p>
      </dgm:t>
      <dgm:extLst>
        <a:ext uri="{E40237B7-FDA0-4F09-8148-C483321AD2D9}">
          <dgm14:cNvPr xmlns:dgm14="http://schemas.microsoft.com/office/drawing/2010/diagram" id="0" name="">
            <a:hlinkClick xmlns:r="http://schemas.openxmlformats.org/officeDocument/2006/relationships" r:id="rId3" action="ppaction://hlinksldjump"/>
          </dgm14:cNvPr>
        </a:ext>
      </dgm:extLst>
    </dgm:pt>
    <dgm:pt modelId="{5535A054-F4E5-EC4E-A4ED-1A13BA390003}" type="parTrans" cxnId="{6F1EAB58-F498-9440-A5A4-C03DCDA8B9CE}">
      <dgm:prSet/>
      <dgm:spPr/>
      <dgm:t>
        <a:bodyPr/>
        <a:lstStyle/>
        <a:p>
          <a:endParaRPr lang="en-US"/>
        </a:p>
      </dgm:t>
    </dgm:pt>
    <dgm:pt modelId="{98C62027-100F-7F45-AB2E-B11DB668E41C}" type="sibTrans" cxnId="{6F1EAB58-F498-9440-A5A4-C03DCDA8B9CE}">
      <dgm:prSet/>
      <dgm:spPr/>
      <dgm:t>
        <a:bodyPr/>
        <a:lstStyle/>
        <a:p>
          <a:endParaRPr lang="en-US"/>
        </a:p>
      </dgm:t>
    </dgm:pt>
    <dgm:pt modelId="{1FAEF9BD-6A86-284B-87D6-7CB79CEB9DB9}">
      <dgm:prSet phldrT="[Text]"/>
      <dgm:spPr/>
      <dgm:t>
        <a:bodyPr/>
        <a:lstStyle/>
        <a:p>
          <a:pPr rtl="0"/>
          <a:r>
            <a:rPr lang="en-US"/>
            <a:t>CI / CD Pipeline</a:t>
          </a:r>
          <a:endParaRPr lang="en-US" dirty="0"/>
        </a:p>
      </dgm:t>
      <dgm:extLst>
        <a:ext uri="{E40237B7-FDA0-4F09-8148-C483321AD2D9}">
          <dgm14:cNvPr xmlns:dgm14="http://schemas.microsoft.com/office/drawing/2010/diagram" id="0" name="">
            <a:hlinkClick xmlns:r="http://schemas.openxmlformats.org/officeDocument/2006/relationships" r:id="rId4" action="ppaction://hlinksldjump"/>
          </dgm14:cNvPr>
        </a:ext>
      </dgm:extLst>
    </dgm:pt>
    <dgm:pt modelId="{4C976985-308C-924E-B72D-5ADF67ACED1C}" type="parTrans" cxnId="{0BF8B86C-DEB0-8643-90C8-C51A8D1E70F6}">
      <dgm:prSet/>
      <dgm:spPr/>
      <dgm:t>
        <a:bodyPr/>
        <a:lstStyle/>
        <a:p>
          <a:endParaRPr lang="en-US"/>
        </a:p>
      </dgm:t>
    </dgm:pt>
    <dgm:pt modelId="{75AD8A01-5D1D-0B46-B284-DB2B00C7CBDB}" type="sibTrans" cxnId="{0BF8B86C-DEB0-8643-90C8-C51A8D1E70F6}">
      <dgm:prSet/>
      <dgm:spPr/>
      <dgm:t>
        <a:bodyPr/>
        <a:lstStyle/>
        <a:p>
          <a:endParaRPr lang="en-US"/>
        </a:p>
      </dgm:t>
    </dgm:pt>
    <dgm:pt modelId="{272F863C-7629-764B-9F0E-660479541173}" type="pres">
      <dgm:prSet presAssocID="{9E796D09-102D-A342-81ED-97AAC93CE5E5}" presName="CompostProcess" presStyleCnt="0">
        <dgm:presLayoutVars>
          <dgm:dir/>
          <dgm:resizeHandles val="exact"/>
        </dgm:presLayoutVars>
      </dgm:prSet>
      <dgm:spPr/>
    </dgm:pt>
    <dgm:pt modelId="{B0A88128-06CB-DC42-945C-7709CD1DD565}" type="pres">
      <dgm:prSet presAssocID="{9E796D09-102D-A342-81ED-97AAC93CE5E5}" presName="arrow" presStyleLbl="bgShp" presStyleIdx="0" presStyleCnt="1"/>
      <dgm:spPr/>
    </dgm:pt>
    <dgm:pt modelId="{0C368B35-614F-AC4D-8049-7DF8C619954F}" type="pres">
      <dgm:prSet presAssocID="{9E796D09-102D-A342-81ED-97AAC93CE5E5}" presName="linearProcess" presStyleCnt="0"/>
      <dgm:spPr/>
    </dgm:pt>
    <dgm:pt modelId="{43ABF21B-4AB6-904C-B4C5-17E7E13DF349}" type="pres">
      <dgm:prSet presAssocID="{FB2161E0-559D-4B47-8850-54E53E984CA9}" presName="textNode" presStyleLbl="node1" presStyleIdx="0" presStyleCnt="4">
        <dgm:presLayoutVars>
          <dgm:bulletEnabled val="1"/>
        </dgm:presLayoutVars>
      </dgm:prSet>
      <dgm:spPr/>
    </dgm:pt>
    <dgm:pt modelId="{2EB54090-BC6A-1940-B369-464AA770EAD6}" type="pres">
      <dgm:prSet presAssocID="{9655E36F-DD06-5C49-8322-117153C87BF5}" presName="sibTrans" presStyleCnt="0"/>
      <dgm:spPr/>
    </dgm:pt>
    <dgm:pt modelId="{30D6DCAE-930E-0E41-A37F-561FAB99DAE7}" type="pres">
      <dgm:prSet presAssocID="{677D93CF-2AD3-824B-AACB-00B74586B180}" presName="textNode" presStyleLbl="node1" presStyleIdx="1" presStyleCnt="4">
        <dgm:presLayoutVars>
          <dgm:bulletEnabled val="1"/>
        </dgm:presLayoutVars>
      </dgm:prSet>
      <dgm:spPr/>
    </dgm:pt>
    <dgm:pt modelId="{693484D2-755B-7C4C-8A20-BD70E137ACDF}" type="pres">
      <dgm:prSet presAssocID="{ED00896C-D8DD-8142-8530-3F7DD1AB312A}" presName="sibTrans" presStyleCnt="0"/>
      <dgm:spPr/>
    </dgm:pt>
    <dgm:pt modelId="{67FD61B4-7FF5-674F-9337-930EB25F0119}" type="pres">
      <dgm:prSet presAssocID="{C9C00870-590C-3D42-BDA2-DE95801A8360}" presName="textNode" presStyleLbl="node1" presStyleIdx="2" presStyleCnt="4">
        <dgm:presLayoutVars>
          <dgm:bulletEnabled val="1"/>
        </dgm:presLayoutVars>
      </dgm:prSet>
      <dgm:spPr/>
    </dgm:pt>
    <dgm:pt modelId="{990BE00D-64ED-0942-8C53-37D05EFE363D}" type="pres">
      <dgm:prSet presAssocID="{98C62027-100F-7F45-AB2E-B11DB668E41C}" presName="sibTrans" presStyleCnt="0"/>
      <dgm:spPr/>
    </dgm:pt>
    <dgm:pt modelId="{EC69F8C8-0047-2340-888A-59412FA49CE3}" type="pres">
      <dgm:prSet presAssocID="{1FAEF9BD-6A86-284B-87D6-7CB79CEB9DB9}" presName="textNode" presStyleLbl="node1" presStyleIdx="3" presStyleCnt="4">
        <dgm:presLayoutVars>
          <dgm:bulletEnabled val="1"/>
        </dgm:presLayoutVars>
      </dgm:prSet>
      <dgm:spPr/>
    </dgm:pt>
  </dgm:ptLst>
  <dgm:cxnLst>
    <dgm:cxn modelId="{8376FB08-3D1E-B44E-8899-6F25E8AB190B}" type="presOf" srcId="{C9C00870-590C-3D42-BDA2-DE95801A8360}" destId="{67FD61B4-7FF5-674F-9337-930EB25F0119}" srcOrd="0" destOrd="0" presId="urn:microsoft.com/office/officeart/2005/8/layout/hProcess9"/>
    <dgm:cxn modelId="{3117960F-4FCB-8C4D-8F0F-3007AD903A01}" type="presOf" srcId="{1FAEF9BD-6A86-284B-87D6-7CB79CEB9DB9}" destId="{EC69F8C8-0047-2340-888A-59412FA49CE3}" srcOrd="0" destOrd="0" presId="urn:microsoft.com/office/officeart/2005/8/layout/hProcess9"/>
    <dgm:cxn modelId="{2FA4D30F-F0BD-3A44-B365-5C0BDBAAD910}" srcId="{9E796D09-102D-A342-81ED-97AAC93CE5E5}" destId="{FB2161E0-559D-4B47-8850-54E53E984CA9}" srcOrd="0" destOrd="0" parTransId="{D894D48C-F1CF-CA43-AFE8-C8B295FB9BB9}" sibTransId="{9655E36F-DD06-5C49-8322-117153C87BF5}"/>
    <dgm:cxn modelId="{DFA54345-A343-4340-9731-358DB97DBDDD}" type="presOf" srcId="{9E796D09-102D-A342-81ED-97AAC93CE5E5}" destId="{272F863C-7629-764B-9F0E-660479541173}" srcOrd="0" destOrd="0" presId="urn:microsoft.com/office/officeart/2005/8/layout/hProcess9"/>
    <dgm:cxn modelId="{6F1EAB58-F498-9440-A5A4-C03DCDA8B9CE}" srcId="{9E796D09-102D-A342-81ED-97AAC93CE5E5}" destId="{C9C00870-590C-3D42-BDA2-DE95801A8360}" srcOrd="2" destOrd="0" parTransId="{5535A054-F4E5-EC4E-A4ED-1A13BA390003}" sibTransId="{98C62027-100F-7F45-AB2E-B11DB668E41C}"/>
    <dgm:cxn modelId="{0BF8B86C-DEB0-8643-90C8-C51A8D1E70F6}" srcId="{9E796D09-102D-A342-81ED-97AAC93CE5E5}" destId="{1FAEF9BD-6A86-284B-87D6-7CB79CEB9DB9}" srcOrd="3" destOrd="0" parTransId="{4C976985-308C-924E-B72D-5ADF67ACED1C}" sibTransId="{75AD8A01-5D1D-0B46-B284-DB2B00C7CBDB}"/>
    <dgm:cxn modelId="{24C89575-3B7B-8143-8074-B8F27982A7E7}" type="presOf" srcId="{677D93CF-2AD3-824B-AACB-00B74586B180}" destId="{30D6DCAE-930E-0E41-A37F-561FAB99DAE7}" srcOrd="0" destOrd="0" presId="urn:microsoft.com/office/officeart/2005/8/layout/hProcess9"/>
    <dgm:cxn modelId="{C1153B7C-E4BB-B64F-B024-BACFBA51BC0C}" srcId="{9E796D09-102D-A342-81ED-97AAC93CE5E5}" destId="{677D93CF-2AD3-824B-AACB-00B74586B180}" srcOrd="1" destOrd="0" parTransId="{B337C629-F2A9-3C41-B5A2-297BE19A0182}" sibTransId="{ED00896C-D8DD-8142-8530-3F7DD1AB312A}"/>
    <dgm:cxn modelId="{0BA40BD6-7DF1-6049-8D08-09AC35DFE3F6}" type="presOf" srcId="{FB2161E0-559D-4B47-8850-54E53E984CA9}" destId="{43ABF21B-4AB6-904C-B4C5-17E7E13DF349}" srcOrd="0" destOrd="0" presId="urn:microsoft.com/office/officeart/2005/8/layout/hProcess9"/>
    <dgm:cxn modelId="{ABE2B681-46BB-D54C-BCC4-C7335BF081AC}" type="presParOf" srcId="{272F863C-7629-764B-9F0E-660479541173}" destId="{B0A88128-06CB-DC42-945C-7709CD1DD565}" srcOrd="0" destOrd="0" presId="urn:microsoft.com/office/officeart/2005/8/layout/hProcess9"/>
    <dgm:cxn modelId="{48BA7BCB-5AAA-CB44-9452-2EF4A594EB93}" type="presParOf" srcId="{272F863C-7629-764B-9F0E-660479541173}" destId="{0C368B35-614F-AC4D-8049-7DF8C619954F}" srcOrd="1" destOrd="0" presId="urn:microsoft.com/office/officeart/2005/8/layout/hProcess9"/>
    <dgm:cxn modelId="{0B4C3CF1-553E-4C49-9762-D43E093709B1}" type="presParOf" srcId="{0C368B35-614F-AC4D-8049-7DF8C619954F}" destId="{43ABF21B-4AB6-904C-B4C5-17E7E13DF349}" srcOrd="0" destOrd="0" presId="urn:microsoft.com/office/officeart/2005/8/layout/hProcess9"/>
    <dgm:cxn modelId="{E693FAED-D236-434A-8CF0-E06518D92F43}" type="presParOf" srcId="{0C368B35-614F-AC4D-8049-7DF8C619954F}" destId="{2EB54090-BC6A-1940-B369-464AA770EAD6}" srcOrd="1" destOrd="0" presId="urn:microsoft.com/office/officeart/2005/8/layout/hProcess9"/>
    <dgm:cxn modelId="{EF6735A6-95BD-4A4C-AD21-740145FF1289}" type="presParOf" srcId="{0C368B35-614F-AC4D-8049-7DF8C619954F}" destId="{30D6DCAE-930E-0E41-A37F-561FAB99DAE7}" srcOrd="2" destOrd="0" presId="urn:microsoft.com/office/officeart/2005/8/layout/hProcess9"/>
    <dgm:cxn modelId="{5E81D2CA-6566-484B-98E3-23509F44BD9B}" type="presParOf" srcId="{0C368B35-614F-AC4D-8049-7DF8C619954F}" destId="{693484D2-755B-7C4C-8A20-BD70E137ACDF}" srcOrd="3" destOrd="0" presId="urn:microsoft.com/office/officeart/2005/8/layout/hProcess9"/>
    <dgm:cxn modelId="{97E76765-D3B3-F548-8AF3-6CB5782E3AB9}" type="presParOf" srcId="{0C368B35-614F-AC4D-8049-7DF8C619954F}" destId="{67FD61B4-7FF5-674F-9337-930EB25F0119}" srcOrd="4" destOrd="0" presId="urn:microsoft.com/office/officeart/2005/8/layout/hProcess9"/>
    <dgm:cxn modelId="{381407CF-1BA7-6E46-B1E2-5CB5CB4D56D8}" type="presParOf" srcId="{0C368B35-614F-AC4D-8049-7DF8C619954F}" destId="{990BE00D-64ED-0942-8C53-37D05EFE363D}" srcOrd="5" destOrd="0" presId="urn:microsoft.com/office/officeart/2005/8/layout/hProcess9"/>
    <dgm:cxn modelId="{09F9DF90-F9A7-234A-8717-A6E6CF5F2F36}" type="presParOf" srcId="{0C368B35-614F-AC4D-8049-7DF8C619954F}" destId="{EC69F8C8-0047-2340-888A-59412FA49CE3}"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E796D09-102D-A342-81ED-97AAC93CE5E5}" type="doc">
      <dgm:prSet loTypeId="urn:microsoft.com/office/officeart/2005/8/layout/hProcess9" loCatId="" qsTypeId="urn:microsoft.com/office/officeart/2005/8/quickstyle/simple1" qsCatId="simple" csTypeId="urn:microsoft.com/office/officeart/2005/8/colors/accent1_2" csCatId="accent1" phldr="1"/>
      <dgm:spPr/>
    </dgm:pt>
    <dgm:pt modelId="{FB2161E0-559D-4B47-8850-54E53E984CA9}">
      <dgm:prSet phldrT="[Text]"/>
      <dgm:spPr>
        <a:solidFill>
          <a:schemeClr val="bg2">
            <a:lumMod val="65000"/>
          </a:schemeClr>
        </a:solidFill>
      </dgm:spPr>
      <dgm:t>
        <a:bodyPr/>
        <a:lstStyle/>
        <a:p>
          <a:pPr rtl="0"/>
          <a:r>
            <a:rPr lang="en-US" dirty="0"/>
            <a:t>requirements</a:t>
          </a:r>
        </a:p>
      </dgm:t>
      <dgm:extLst>
        <a:ext uri="{E40237B7-FDA0-4F09-8148-C483321AD2D9}">
          <dgm14:cNvPr xmlns:dgm14="http://schemas.microsoft.com/office/drawing/2010/diagram" id="0" name="">
            <a:hlinkClick xmlns:r="http://schemas.openxmlformats.org/officeDocument/2006/relationships" r:id="rId1" action="ppaction://hlinksldjump"/>
          </dgm14:cNvPr>
        </a:ext>
      </dgm:extLst>
    </dgm:pt>
    <dgm:pt modelId="{D894D48C-F1CF-CA43-AFE8-C8B295FB9BB9}" type="parTrans" cxnId="{2FA4D30F-F0BD-3A44-B365-5C0BDBAAD910}">
      <dgm:prSet/>
      <dgm:spPr/>
      <dgm:t>
        <a:bodyPr/>
        <a:lstStyle/>
        <a:p>
          <a:endParaRPr lang="en-US"/>
        </a:p>
      </dgm:t>
    </dgm:pt>
    <dgm:pt modelId="{9655E36F-DD06-5C49-8322-117153C87BF5}" type="sibTrans" cxnId="{2FA4D30F-F0BD-3A44-B365-5C0BDBAAD910}">
      <dgm:prSet/>
      <dgm:spPr/>
      <dgm:t>
        <a:bodyPr/>
        <a:lstStyle/>
        <a:p>
          <a:endParaRPr lang="en-US"/>
        </a:p>
      </dgm:t>
    </dgm:pt>
    <dgm:pt modelId="{677D93CF-2AD3-824B-AACB-00B74586B180}">
      <dgm:prSet phldrT="[Text]"/>
      <dgm:spPr/>
      <dgm:t>
        <a:bodyPr/>
        <a:lstStyle/>
        <a:p>
          <a:r>
            <a:rPr lang="en-US" dirty="0"/>
            <a:t>development</a:t>
          </a:r>
        </a:p>
      </dgm:t>
      <dgm:extLst>
        <a:ext uri="{E40237B7-FDA0-4F09-8148-C483321AD2D9}">
          <dgm14:cNvPr xmlns:dgm14="http://schemas.microsoft.com/office/drawing/2010/diagram" id="0" name="">
            <a:hlinkClick xmlns:r="http://schemas.openxmlformats.org/officeDocument/2006/relationships" r:id="rId2" action="ppaction://hlinksldjump"/>
          </dgm14:cNvPr>
        </a:ext>
      </dgm:extLst>
    </dgm:pt>
    <dgm:pt modelId="{B337C629-F2A9-3C41-B5A2-297BE19A0182}" type="parTrans" cxnId="{C1153B7C-E4BB-B64F-B024-BACFBA51BC0C}">
      <dgm:prSet/>
      <dgm:spPr/>
      <dgm:t>
        <a:bodyPr/>
        <a:lstStyle/>
        <a:p>
          <a:endParaRPr lang="en-US"/>
        </a:p>
      </dgm:t>
    </dgm:pt>
    <dgm:pt modelId="{ED00896C-D8DD-8142-8530-3F7DD1AB312A}" type="sibTrans" cxnId="{C1153B7C-E4BB-B64F-B024-BACFBA51BC0C}">
      <dgm:prSet/>
      <dgm:spPr/>
      <dgm:t>
        <a:bodyPr/>
        <a:lstStyle/>
        <a:p>
          <a:endParaRPr lang="en-US"/>
        </a:p>
      </dgm:t>
    </dgm:pt>
    <dgm:pt modelId="{C9C00870-590C-3D42-BDA2-DE95801A8360}">
      <dgm:prSet phldrT="[Text]"/>
      <dgm:spPr/>
      <dgm:t>
        <a:bodyPr/>
        <a:lstStyle/>
        <a:p>
          <a:pPr rtl="0"/>
          <a:r>
            <a:rPr lang="en-US" dirty="0"/>
            <a:t>tests</a:t>
          </a:r>
        </a:p>
      </dgm:t>
      <dgm:extLst>
        <a:ext uri="{E40237B7-FDA0-4F09-8148-C483321AD2D9}">
          <dgm14:cNvPr xmlns:dgm14="http://schemas.microsoft.com/office/drawing/2010/diagram" id="0" name="">
            <a:hlinkClick xmlns:r="http://schemas.openxmlformats.org/officeDocument/2006/relationships" r:id="rId3" action="ppaction://hlinksldjump"/>
          </dgm14:cNvPr>
        </a:ext>
      </dgm:extLst>
    </dgm:pt>
    <dgm:pt modelId="{5535A054-F4E5-EC4E-A4ED-1A13BA390003}" type="parTrans" cxnId="{6F1EAB58-F498-9440-A5A4-C03DCDA8B9CE}">
      <dgm:prSet/>
      <dgm:spPr/>
      <dgm:t>
        <a:bodyPr/>
        <a:lstStyle/>
        <a:p>
          <a:endParaRPr lang="en-US"/>
        </a:p>
      </dgm:t>
    </dgm:pt>
    <dgm:pt modelId="{98C62027-100F-7F45-AB2E-B11DB668E41C}" type="sibTrans" cxnId="{6F1EAB58-F498-9440-A5A4-C03DCDA8B9CE}">
      <dgm:prSet/>
      <dgm:spPr/>
      <dgm:t>
        <a:bodyPr/>
        <a:lstStyle/>
        <a:p>
          <a:endParaRPr lang="en-US"/>
        </a:p>
      </dgm:t>
    </dgm:pt>
    <dgm:pt modelId="{1FAEF9BD-6A86-284B-87D6-7CB79CEB9DB9}">
      <dgm:prSet phldrT="[Text]"/>
      <dgm:spPr/>
      <dgm:t>
        <a:bodyPr/>
        <a:lstStyle/>
        <a:p>
          <a:pPr rtl="0"/>
          <a:r>
            <a:rPr lang="en-US"/>
            <a:t>CI / CD Pipeline</a:t>
          </a:r>
          <a:endParaRPr lang="en-US" dirty="0"/>
        </a:p>
      </dgm:t>
      <dgm:extLst>
        <a:ext uri="{E40237B7-FDA0-4F09-8148-C483321AD2D9}">
          <dgm14:cNvPr xmlns:dgm14="http://schemas.microsoft.com/office/drawing/2010/diagram" id="0" name="">
            <a:hlinkClick xmlns:r="http://schemas.openxmlformats.org/officeDocument/2006/relationships" r:id="rId4" action="ppaction://hlinksldjump"/>
          </dgm14:cNvPr>
        </a:ext>
      </dgm:extLst>
    </dgm:pt>
    <dgm:pt modelId="{4C976985-308C-924E-B72D-5ADF67ACED1C}" type="parTrans" cxnId="{0BF8B86C-DEB0-8643-90C8-C51A8D1E70F6}">
      <dgm:prSet/>
      <dgm:spPr/>
      <dgm:t>
        <a:bodyPr/>
        <a:lstStyle/>
        <a:p>
          <a:endParaRPr lang="en-US"/>
        </a:p>
      </dgm:t>
    </dgm:pt>
    <dgm:pt modelId="{75AD8A01-5D1D-0B46-B284-DB2B00C7CBDB}" type="sibTrans" cxnId="{0BF8B86C-DEB0-8643-90C8-C51A8D1E70F6}">
      <dgm:prSet/>
      <dgm:spPr/>
      <dgm:t>
        <a:bodyPr/>
        <a:lstStyle/>
        <a:p>
          <a:endParaRPr lang="en-US"/>
        </a:p>
      </dgm:t>
    </dgm:pt>
    <dgm:pt modelId="{272F863C-7629-764B-9F0E-660479541173}" type="pres">
      <dgm:prSet presAssocID="{9E796D09-102D-A342-81ED-97AAC93CE5E5}" presName="CompostProcess" presStyleCnt="0">
        <dgm:presLayoutVars>
          <dgm:dir/>
          <dgm:resizeHandles val="exact"/>
        </dgm:presLayoutVars>
      </dgm:prSet>
      <dgm:spPr/>
    </dgm:pt>
    <dgm:pt modelId="{B0A88128-06CB-DC42-945C-7709CD1DD565}" type="pres">
      <dgm:prSet presAssocID="{9E796D09-102D-A342-81ED-97AAC93CE5E5}" presName="arrow" presStyleLbl="bgShp" presStyleIdx="0" presStyleCnt="1"/>
      <dgm:spPr/>
    </dgm:pt>
    <dgm:pt modelId="{0C368B35-614F-AC4D-8049-7DF8C619954F}" type="pres">
      <dgm:prSet presAssocID="{9E796D09-102D-A342-81ED-97AAC93CE5E5}" presName="linearProcess" presStyleCnt="0"/>
      <dgm:spPr/>
    </dgm:pt>
    <dgm:pt modelId="{43ABF21B-4AB6-904C-B4C5-17E7E13DF349}" type="pres">
      <dgm:prSet presAssocID="{FB2161E0-559D-4B47-8850-54E53E984CA9}" presName="textNode" presStyleLbl="node1" presStyleIdx="0" presStyleCnt="4">
        <dgm:presLayoutVars>
          <dgm:bulletEnabled val="1"/>
        </dgm:presLayoutVars>
      </dgm:prSet>
      <dgm:spPr/>
    </dgm:pt>
    <dgm:pt modelId="{2EB54090-BC6A-1940-B369-464AA770EAD6}" type="pres">
      <dgm:prSet presAssocID="{9655E36F-DD06-5C49-8322-117153C87BF5}" presName="sibTrans" presStyleCnt="0"/>
      <dgm:spPr/>
    </dgm:pt>
    <dgm:pt modelId="{30D6DCAE-930E-0E41-A37F-561FAB99DAE7}" type="pres">
      <dgm:prSet presAssocID="{677D93CF-2AD3-824B-AACB-00B74586B180}" presName="textNode" presStyleLbl="node1" presStyleIdx="1" presStyleCnt="4">
        <dgm:presLayoutVars>
          <dgm:bulletEnabled val="1"/>
        </dgm:presLayoutVars>
      </dgm:prSet>
      <dgm:spPr/>
    </dgm:pt>
    <dgm:pt modelId="{693484D2-755B-7C4C-8A20-BD70E137ACDF}" type="pres">
      <dgm:prSet presAssocID="{ED00896C-D8DD-8142-8530-3F7DD1AB312A}" presName="sibTrans" presStyleCnt="0"/>
      <dgm:spPr/>
    </dgm:pt>
    <dgm:pt modelId="{67FD61B4-7FF5-674F-9337-930EB25F0119}" type="pres">
      <dgm:prSet presAssocID="{C9C00870-590C-3D42-BDA2-DE95801A8360}" presName="textNode" presStyleLbl="node1" presStyleIdx="2" presStyleCnt="4">
        <dgm:presLayoutVars>
          <dgm:bulletEnabled val="1"/>
        </dgm:presLayoutVars>
      </dgm:prSet>
      <dgm:spPr/>
    </dgm:pt>
    <dgm:pt modelId="{990BE00D-64ED-0942-8C53-37D05EFE363D}" type="pres">
      <dgm:prSet presAssocID="{98C62027-100F-7F45-AB2E-B11DB668E41C}" presName="sibTrans" presStyleCnt="0"/>
      <dgm:spPr/>
    </dgm:pt>
    <dgm:pt modelId="{EC69F8C8-0047-2340-888A-59412FA49CE3}" type="pres">
      <dgm:prSet presAssocID="{1FAEF9BD-6A86-284B-87D6-7CB79CEB9DB9}" presName="textNode" presStyleLbl="node1" presStyleIdx="3" presStyleCnt="4">
        <dgm:presLayoutVars>
          <dgm:bulletEnabled val="1"/>
        </dgm:presLayoutVars>
      </dgm:prSet>
      <dgm:spPr/>
    </dgm:pt>
  </dgm:ptLst>
  <dgm:cxnLst>
    <dgm:cxn modelId="{8376FB08-3D1E-B44E-8899-6F25E8AB190B}" type="presOf" srcId="{C9C00870-590C-3D42-BDA2-DE95801A8360}" destId="{67FD61B4-7FF5-674F-9337-930EB25F0119}" srcOrd="0" destOrd="0" presId="urn:microsoft.com/office/officeart/2005/8/layout/hProcess9"/>
    <dgm:cxn modelId="{3117960F-4FCB-8C4D-8F0F-3007AD903A01}" type="presOf" srcId="{1FAEF9BD-6A86-284B-87D6-7CB79CEB9DB9}" destId="{EC69F8C8-0047-2340-888A-59412FA49CE3}" srcOrd="0" destOrd="0" presId="urn:microsoft.com/office/officeart/2005/8/layout/hProcess9"/>
    <dgm:cxn modelId="{2FA4D30F-F0BD-3A44-B365-5C0BDBAAD910}" srcId="{9E796D09-102D-A342-81ED-97AAC93CE5E5}" destId="{FB2161E0-559D-4B47-8850-54E53E984CA9}" srcOrd="0" destOrd="0" parTransId="{D894D48C-F1CF-CA43-AFE8-C8B295FB9BB9}" sibTransId="{9655E36F-DD06-5C49-8322-117153C87BF5}"/>
    <dgm:cxn modelId="{DFA54345-A343-4340-9731-358DB97DBDDD}" type="presOf" srcId="{9E796D09-102D-A342-81ED-97AAC93CE5E5}" destId="{272F863C-7629-764B-9F0E-660479541173}" srcOrd="0" destOrd="0" presId="urn:microsoft.com/office/officeart/2005/8/layout/hProcess9"/>
    <dgm:cxn modelId="{6F1EAB58-F498-9440-A5A4-C03DCDA8B9CE}" srcId="{9E796D09-102D-A342-81ED-97AAC93CE5E5}" destId="{C9C00870-590C-3D42-BDA2-DE95801A8360}" srcOrd="2" destOrd="0" parTransId="{5535A054-F4E5-EC4E-A4ED-1A13BA390003}" sibTransId="{98C62027-100F-7F45-AB2E-B11DB668E41C}"/>
    <dgm:cxn modelId="{0BF8B86C-DEB0-8643-90C8-C51A8D1E70F6}" srcId="{9E796D09-102D-A342-81ED-97AAC93CE5E5}" destId="{1FAEF9BD-6A86-284B-87D6-7CB79CEB9DB9}" srcOrd="3" destOrd="0" parTransId="{4C976985-308C-924E-B72D-5ADF67ACED1C}" sibTransId="{75AD8A01-5D1D-0B46-B284-DB2B00C7CBDB}"/>
    <dgm:cxn modelId="{24C89575-3B7B-8143-8074-B8F27982A7E7}" type="presOf" srcId="{677D93CF-2AD3-824B-AACB-00B74586B180}" destId="{30D6DCAE-930E-0E41-A37F-561FAB99DAE7}" srcOrd="0" destOrd="0" presId="urn:microsoft.com/office/officeart/2005/8/layout/hProcess9"/>
    <dgm:cxn modelId="{C1153B7C-E4BB-B64F-B024-BACFBA51BC0C}" srcId="{9E796D09-102D-A342-81ED-97AAC93CE5E5}" destId="{677D93CF-2AD3-824B-AACB-00B74586B180}" srcOrd="1" destOrd="0" parTransId="{B337C629-F2A9-3C41-B5A2-297BE19A0182}" sibTransId="{ED00896C-D8DD-8142-8530-3F7DD1AB312A}"/>
    <dgm:cxn modelId="{0BA40BD6-7DF1-6049-8D08-09AC35DFE3F6}" type="presOf" srcId="{FB2161E0-559D-4B47-8850-54E53E984CA9}" destId="{43ABF21B-4AB6-904C-B4C5-17E7E13DF349}" srcOrd="0" destOrd="0" presId="urn:microsoft.com/office/officeart/2005/8/layout/hProcess9"/>
    <dgm:cxn modelId="{ABE2B681-46BB-D54C-BCC4-C7335BF081AC}" type="presParOf" srcId="{272F863C-7629-764B-9F0E-660479541173}" destId="{B0A88128-06CB-DC42-945C-7709CD1DD565}" srcOrd="0" destOrd="0" presId="urn:microsoft.com/office/officeart/2005/8/layout/hProcess9"/>
    <dgm:cxn modelId="{48BA7BCB-5AAA-CB44-9452-2EF4A594EB93}" type="presParOf" srcId="{272F863C-7629-764B-9F0E-660479541173}" destId="{0C368B35-614F-AC4D-8049-7DF8C619954F}" srcOrd="1" destOrd="0" presId="urn:microsoft.com/office/officeart/2005/8/layout/hProcess9"/>
    <dgm:cxn modelId="{0B4C3CF1-553E-4C49-9762-D43E093709B1}" type="presParOf" srcId="{0C368B35-614F-AC4D-8049-7DF8C619954F}" destId="{43ABF21B-4AB6-904C-B4C5-17E7E13DF349}" srcOrd="0" destOrd="0" presId="urn:microsoft.com/office/officeart/2005/8/layout/hProcess9"/>
    <dgm:cxn modelId="{E693FAED-D236-434A-8CF0-E06518D92F43}" type="presParOf" srcId="{0C368B35-614F-AC4D-8049-7DF8C619954F}" destId="{2EB54090-BC6A-1940-B369-464AA770EAD6}" srcOrd="1" destOrd="0" presId="urn:microsoft.com/office/officeart/2005/8/layout/hProcess9"/>
    <dgm:cxn modelId="{EF6735A6-95BD-4A4C-AD21-740145FF1289}" type="presParOf" srcId="{0C368B35-614F-AC4D-8049-7DF8C619954F}" destId="{30D6DCAE-930E-0E41-A37F-561FAB99DAE7}" srcOrd="2" destOrd="0" presId="urn:microsoft.com/office/officeart/2005/8/layout/hProcess9"/>
    <dgm:cxn modelId="{5E81D2CA-6566-484B-98E3-23509F44BD9B}" type="presParOf" srcId="{0C368B35-614F-AC4D-8049-7DF8C619954F}" destId="{693484D2-755B-7C4C-8A20-BD70E137ACDF}" srcOrd="3" destOrd="0" presId="urn:microsoft.com/office/officeart/2005/8/layout/hProcess9"/>
    <dgm:cxn modelId="{97E76765-D3B3-F548-8AF3-6CB5782E3AB9}" type="presParOf" srcId="{0C368B35-614F-AC4D-8049-7DF8C619954F}" destId="{67FD61B4-7FF5-674F-9337-930EB25F0119}" srcOrd="4" destOrd="0" presId="urn:microsoft.com/office/officeart/2005/8/layout/hProcess9"/>
    <dgm:cxn modelId="{381407CF-1BA7-6E46-B1E2-5CB5CB4D56D8}" type="presParOf" srcId="{0C368B35-614F-AC4D-8049-7DF8C619954F}" destId="{990BE00D-64ED-0942-8C53-37D05EFE363D}" srcOrd="5" destOrd="0" presId="urn:microsoft.com/office/officeart/2005/8/layout/hProcess9"/>
    <dgm:cxn modelId="{09F9DF90-F9A7-234A-8717-A6E6CF5F2F36}" type="presParOf" srcId="{0C368B35-614F-AC4D-8049-7DF8C619954F}" destId="{EC69F8C8-0047-2340-888A-59412FA49CE3}"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E796D09-102D-A342-81ED-97AAC93CE5E5}" type="doc">
      <dgm:prSet loTypeId="urn:microsoft.com/office/officeart/2005/8/layout/hProcess9" loCatId="" qsTypeId="urn:microsoft.com/office/officeart/2005/8/quickstyle/simple1" qsCatId="simple" csTypeId="urn:microsoft.com/office/officeart/2005/8/colors/accent1_2" csCatId="accent1" phldr="1"/>
      <dgm:spPr/>
    </dgm:pt>
    <dgm:pt modelId="{FB2161E0-559D-4B47-8850-54E53E984CA9}">
      <dgm:prSet phldrT="[Text]"/>
      <dgm:spPr>
        <a:solidFill>
          <a:schemeClr val="bg2">
            <a:lumMod val="65000"/>
          </a:schemeClr>
        </a:solidFill>
      </dgm:spPr>
      <dgm:t>
        <a:bodyPr/>
        <a:lstStyle/>
        <a:p>
          <a:pPr rtl="0"/>
          <a:r>
            <a:rPr lang="en-US" dirty="0"/>
            <a:t>requirements</a:t>
          </a:r>
        </a:p>
      </dgm:t>
      <dgm:extLst>
        <a:ext uri="{E40237B7-FDA0-4F09-8148-C483321AD2D9}">
          <dgm14:cNvPr xmlns:dgm14="http://schemas.microsoft.com/office/drawing/2010/diagram" id="0" name="">
            <a:hlinkClick xmlns:r="http://schemas.openxmlformats.org/officeDocument/2006/relationships" r:id="rId1" action="ppaction://hlinksldjump"/>
          </dgm14:cNvPr>
        </a:ext>
      </dgm:extLst>
    </dgm:pt>
    <dgm:pt modelId="{D894D48C-F1CF-CA43-AFE8-C8B295FB9BB9}" type="parTrans" cxnId="{2FA4D30F-F0BD-3A44-B365-5C0BDBAAD910}">
      <dgm:prSet/>
      <dgm:spPr/>
      <dgm:t>
        <a:bodyPr/>
        <a:lstStyle/>
        <a:p>
          <a:endParaRPr lang="en-US"/>
        </a:p>
      </dgm:t>
    </dgm:pt>
    <dgm:pt modelId="{9655E36F-DD06-5C49-8322-117153C87BF5}" type="sibTrans" cxnId="{2FA4D30F-F0BD-3A44-B365-5C0BDBAAD910}">
      <dgm:prSet/>
      <dgm:spPr/>
      <dgm:t>
        <a:bodyPr/>
        <a:lstStyle/>
        <a:p>
          <a:endParaRPr lang="en-US"/>
        </a:p>
      </dgm:t>
    </dgm:pt>
    <dgm:pt modelId="{677D93CF-2AD3-824B-AACB-00B74586B180}">
      <dgm:prSet phldrT="[Text]"/>
      <dgm:spPr>
        <a:solidFill>
          <a:schemeClr val="bg2">
            <a:lumMod val="65000"/>
          </a:schemeClr>
        </a:solidFill>
      </dgm:spPr>
      <dgm:t>
        <a:bodyPr/>
        <a:lstStyle/>
        <a:p>
          <a:r>
            <a:rPr lang="en-US" dirty="0"/>
            <a:t>development</a:t>
          </a:r>
        </a:p>
      </dgm:t>
      <dgm:extLst>
        <a:ext uri="{E40237B7-FDA0-4F09-8148-C483321AD2D9}">
          <dgm14:cNvPr xmlns:dgm14="http://schemas.microsoft.com/office/drawing/2010/diagram" id="0" name="">
            <a:hlinkClick xmlns:r="http://schemas.openxmlformats.org/officeDocument/2006/relationships" r:id="rId2" action="ppaction://hlinksldjump"/>
          </dgm14:cNvPr>
        </a:ext>
      </dgm:extLst>
    </dgm:pt>
    <dgm:pt modelId="{B337C629-F2A9-3C41-B5A2-297BE19A0182}" type="parTrans" cxnId="{C1153B7C-E4BB-B64F-B024-BACFBA51BC0C}">
      <dgm:prSet/>
      <dgm:spPr/>
      <dgm:t>
        <a:bodyPr/>
        <a:lstStyle/>
        <a:p>
          <a:endParaRPr lang="en-US"/>
        </a:p>
      </dgm:t>
    </dgm:pt>
    <dgm:pt modelId="{ED00896C-D8DD-8142-8530-3F7DD1AB312A}" type="sibTrans" cxnId="{C1153B7C-E4BB-B64F-B024-BACFBA51BC0C}">
      <dgm:prSet/>
      <dgm:spPr/>
      <dgm:t>
        <a:bodyPr/>
        <a:lstStyle/>
        <a:p>
          <a:endParaRPr lang="en-US"/>
        </a:p>
      </dgm:t>
    </dgm:pt>
    <dgm:pt modelId="{C9C00870-590C-3D42-BDA2-DE95801A8360}">
      <dgm:prSet phldrT="[Text]"/>
      <dgm:spPr/>
      <dgm:t>
        <a:bodyPr/>
        <a:lstStyle/>
        <a:p>
          <a:pPr rtl="0"/>
          <a:r>
            <a:rPr lang="en-US" dirty="0"/>
            <a:t>tests</a:t>
          </a:r>
        </a:p>
      </dgm:t>
      <dgm:extLst>
        <a:ext uri="{E40237B7-FDA0-4F09-8148-C483321AD2D9}">
          <dgm14:cNvPr xmlns:dgm14="http://schemas.microsoft.com/office/drawing/2010/diagram" id="0" name="">
            <a:hlinkClick xmlns:r="http://schemas.openxmlformats.org/officeDocument/2006/relationships" r:id="rId3" action="ppaction://hlinksldjump"/>
          </dgm14:cNvPr>
        </a:ext>
      </dgm:extLst>
    </dgm:pt>
    <dgm:pt modelId="{5535A054-F4E5-EC4E-A4ED-1A13BA390003}" type="parTrans" cxnId="{6F1EAB58-F498-9440-A5A4-C03DCDA8B9CE}">
      <dgm:prSet/>
      <dgm:spPr/>
      <dgm:t>
        <a:bodyPr/>
        <a:lstStyle/>
        <a:p>
          <a:endParaRPr lang="en-US"/>
        </a:p>
      </dgm:t>
    </dgm:pt>
    <dgm:pt modelId="{98C62027-100F-7F45-AB2E-B11DB668E41C}" type="sibTrans" cxnId="{6F1EAB58-F498-9440-A5A4-C03DCDA8B9CE}">
      <dgm:prSet/>
      <dgm:spPr/>
      <dgm:t>
        <a:bodyPr/>
        <a:lstStyle/>
        <a:p>
          <a:endParaRPr lang="en-US"/>
        </a:p>
      </dgm:t>
    </dgm:pt>
    <dgm:pt modelId="{1FAEF9BD-6A86-284B-87D6-7CB79CEB9DB9}">
      <dgm:prSet phldrT="[Text]"/>
      <dgm:spPr/>
      <dgm:t>
        <a:bodyPr/>
        <a:lstStyle/>
        <a:p>
          <a:pPr rtl="0"/>
          <a:r>
            <a:rPr lang="en-US"/>
            <a:t>CI / CD Pipeline</a:t>
          </a:r>
          <a:endParaRPr lang="en-US" dirty="0"/>
        </a:p>
      </dgm:t>
      <dgm:extLst>
        <a:ext uri="{E40237B7-FDA0-4F09-8148-C483321AD2D9}">
          <dgm14:cNvPr xmlns:dgm14="http://schemas.microsoft.com/office/drawing/2010/diagram" id="0" name="">
            <a:hlinkClick xmlns:r="http://schemas.openxmlformats.org/officeDocument/2006/relationships" r:id="rId4" action="ppaction://hlinksldjump"/>
          </dgm14:cNvPr>
        </a:ext>
      </dgm:extLst>
    </dgm:pt>
    <dgm:pt modelId="{4C976985-308C-924E-B72D-5ADF67ACED1C}" type="parTrans" cxnId="{0BF8B86C-DEB0-8643-90C8-C51A8D1E70F6}">
      <dgm:prSet/>
      <dgm:spPr/>
      <dgm:t>
        <a:bodyPr/>
        <a:lstStyle/>
        <a:p>
          <a:endParaRPr lang="en-US"/>
        </a:p>
      </dgm:t>
    </dgm:pt>
    <dgm:pt modelId="{75AD8A01-5D1D-0B46-B284-DB2B00C7CBDB}" type="sibTrans" cxnId="{0BF8B86C-DEB0-8643-90C8-C51A8D1E70F6}">
      <dgm:prSet/>
      <dgm:spPr/>
      <dgm:t>
        <a:bodyPr/>
        <a:lstStyle/>
        <a:p>
          <a:endParaRPr lang="en-US"/>
        </a:p>
      </dgm:t>
    </dgm:pt>
    <dgm:pt modelId="{272F863C-7629-764B-9F0E-660479541173}" type="pres">
      <dgm:prSet presAssocID="{9E796D09-102D-A342-81ED-97AAC93CE5E5}" presName="CompostProcess" presStyleCnt="0">
        <dgm:presLayoutVars>
          <dgm:dir/>
          <dgm:resizeHandles val="exact"/>
        </dgm:presLayoutVars>
      </dgm:prSet>
      <dgm:spPr/>
    </dgm:pt>
    <dgm:pt modelId="{B0A88128-06CB-DC42-945C-7709CD1DD565}" type="pres">
      <dgm:prSet presAssocID="{9E796D09-102D-A342-81ED-97AAC93CE5E5}" presName="arrow" presStyleLbl="bgShp" presStyleIdx="0" presStyleCnt="1"/>
      <dgm:spPr/>
    </dgm:pt>
    <dgm:pt modelId="{0C368B35-614F-AC4D-8049-7DF8C619954F}" type="pres">
      <dgm:prSet presAssocID="{9E796D09-102D-A342-81ED-97AAC93CE5E5}" presName="linearProcess" presStyleCnt="0"/>
      <dgm:spPr/>
    </dgm:pt>
    <dgm:pt modelId="{43ABF21B-4AB6-904C-B4C5-17E7E13DF349}" type="pres">
      <dgm:prSet presAssocID="{FB2161E0-559D-4B47-8850-54E53E984CA9}" presName="textNode" presStyleLbl="node1" presStyleIdx="0" presStyleCnt="4">
        <dgm:presLayoutVars>
          <dgm:bulletEnabled val="1"/>
        </dgm:presLayoutVars>
      </dgm:prSet>
      <dgm:spPr/>
    </dgm:pt>
    <dgm:pt modelId="{2EB54090-BC6A-1940-B369-464AA770EAD6}" type="pres">
      <dgm:prSet presAssocID="{9655E36F-DD06-5C49-8322-117153C87BF5}" presName="sibTrans" presStyleCnt="0"/>
      <dgm:spPr/>
    </dgm:pt>
    <dgm:pt modelId="{30D6DCAE-930E-0E41-A37F-561FAB99DAE7}" type="pres">
      <dgm:prSet presAssocID="{677D93CF-2AD3-824B-AACB-00B74586B180}" presName="textNode" presStyleLbl="node1" presStyleIdx="1" presStyleCnt="4">
        <dgm:presLayoutVars>
          <dgm:bulletEnabled val="1"/>
        </dgm:presLayoutVars>
      </dgm:prSet>
      <dgm:spPr/>
    </dgm:pt>
    <dgm:pt modelId="{693484D2-755B-7C4C-8A20-BD70E137ACDF}" type="pres">
      <dgm:prSet presAssocID="{ED00896C-D8DD-8142-8530-3F7DD1AB312A}" presName="sibTrans" presStyleCnt="0"/>
      <dgm:spPr/>
    </dgm:pt>
    <dgm:pt modelId="{67FD61B4-7FF5-674F-9337-930EB25F0119}" type="pres">
      <dgm:prSet presAssocID="{C9C00870-590C-3D42-BDA2-DE95801A8360}" presName="textNode" presStyleLbl="node1" presStyleIdx="2" presStyleCnt="4">
        <dgm:presLayoutVars>
          <dgm:bulletEnabled val="1"/>
        </dgm:presLayoutVars>
      </dgm:prSet>
      <dgm:spPr/>
    </dgm:pt>
    <dgm:pt modelId="{990BE00D-64ED-0942-8C53-37D05EFE363D}" type="pres">
      <dgm:prSet presAssocID="{98C62027-100F-7F45-AB2E-B11DB668E41C}" presName="sibTrans" presStyleCnt="0"/>
      <dgm:spPr/>
    </dgm:pt>
    <dgm:pt modelId="{EC69F8C8-0047-2340-888A-59412FA49CE3}" type="pres">
      <dgm:prSet presAssocID="{1FAEF9BD-6A86-284B-87D6-7CB79CEB9DB9}" presName="textNode" presStyleLbl="node1" presStyleIdx="3" presStyleCnt="4">
        <dgm:presLayoutVars>
          <dgm:bulletEnabled val="1"/>
        </dgm:presLayoutVars>
      </dgm:prSet>
      <dgm:spPr/>
    </dgm:pt>
  </dgm:ptLst>
  <dgm:cxnLst>
    <dgm:cxn modelId="{8376FB08-3D1E-B44E-8899-6F25E8AB190B}" type="presOf" srcId="{C9C00870-590C-3D42-BDA2-DE95801A8360}" destId="{67FD61B4-7FF5-674F-9337-930EB25F0119}" srcOrd="0" destOrd="0" presId="urn:microsoft.com/office/officeart/2005/8/layout/hProcess9"/>
    <dgm:cxn modelId="{3117960F-4FCB-8C4D-8F0F-3007AD903A01}" type="presOf" srcId="{1FAEF9BD-6A86-284B-87D6-7CB79CEB9DB9}" destId="{EC69F8C8-0047-2340-888A-59412FA49CE3}" srcOrd="0" destOrd="0" presId="urn:microsoft.com/office/officeart/2005/8/layout/hProcess9"/>
    <dgm:cxn modelId="{2FA4D30F-F0BD-3A44-B365-5C0BDBAAD910}" srcId="{9E796D09-102D-A342-81ED-97AAC93CE5E5}" destId="{FB2161E0-559D-4B47-8850-54E53E984CA9}" srcOrd="0" destOrd="0" parTransId="{D894D48C-F1CF-CA43-AFE8-C8B295FB9BB9}" sibTransId="{9655E36F-DD06-5C49-8322-117153C87BF5}"/>
    <dgm:cxn modelId="{DFA54345-A343-4340-9731-358DB97DBDDD}" type="presOf" srcId="{9E796D09-102D-A342-81ED-97AAC93CE5E5}" destId="{272F863C-7629-764B-9F0E-660479541173}" srcOrd="0" destOrd="0" presId="urn:microsoft.com/office/officeart/2005/8/layout/hProcess9"/>
    <dgm:cxn modelId="{6F1EAB58-F498-9440-A5A4-C03DCDA8B9CE}" srcId="{9E796D09-102D-A342-81ED-97AAC93CE5E5}" destId="{C9C00870-590C-3D42-BDA2-DE95801A8360}" srcOrd="2" destOrd="0" parTransId="{5535A054-F4E5-EC4E-A4ED-1A13BA390003}" sibTransId="{98C62027-100F-7F45-AB2E-B11DB668E41C}"/>
    <dgm:cxn modelId="{0BF8B86C-DEB0-8643-90C8-C51A8D1E70F6}" srcId="{9E796D09-102D-A342-81ED-97AAC93CE5E5}" destId="{1FAEF9BD-6A86-284B-87D6-7CB79CEB9DB9}" srcOrd="3" destOrd="0" parTransId="{4C976985-308C-924E-B72D-5ADF67ACED1C}" sibTransId="{75AD8A01-5D1D-0B46-B284-DB2B00C7CBDB}"/>
    <dgm:cxn modelId="{24C89575-3B7B-8143-8074-B8F27982A7E7}" type="presOf" srcId="{677D93CF-2AD3-824B-AACB-00B74586B180}" destId="{30D6DCAE-930E-0E41-A37F-561FAB99DAE7}" srcOrd="0" destOrd="0" presId="urn:microsoft.com/office/officeart/2005/8/layout/hProcess9"/>
    <dgm:cxn modelId="{C1153B7C-E4BB-B64F-B024-BACFBA51BC0C}" srcId="{9E796D09-102D-A342-81ED-97AAC93CE5E5}" destId="{677D93CF-2AD3-824B-AACB-00B74586B180}" srcOrd="1" destOrd="0" parTransId="{B337C629-F2A9-3C41-B5A2-297BE19A0182}" sibTransId="{ED00896C-D8DD-8142-8530-3F7DD1AB312A}"/>
    <dgm:cxn modelId="{0BA40BD6-7DF1-6049-8D08-09AC35DFE3F6}" type="presOf" srcId="{FB2161E0-559D-4B47-8850-54E53E984CA9}" destId="{43ABF21B-4AB6-904C-B4C5-17E7E13DF349}" srcOrd="0" destOrd="0" presId="urn:microsoft.com/office/officeart/2005/8/layout/hProcess9"/>
    <dgm:cxn modelId="{ABE2B681-46BB-D54C-BCC4-C7335BF081AC}" type="presParOf" srcId="{272F863C-7629-764B-9F0E-660479541173}" destId="{B0A88128-06CB-DC42-945C-7709CD1DD565}" srcOrd="0" destOrd="0" presId="urn:microsoft.com/office/officeart/2005/8/layout/hProcess9"/>
    <dgm:cxn modelId="{48BA7BCB-5AAA-CB44-9452-2EF4A594EB93}" type="presParOf" srcId="{272F863C-7629-764B-9F0E-660479541173}" destId="{0C368B35-614F-AC4D-8049-7DF8C619954F}" srcOrd="1" destOrd="0" presId="urn:microsoft.com/office/officeart/2005/8/layout/hProcess9"/>
    <dgm:cxn modelId="{0B4C3CF1-553E-4C49-9762-D43E093709B1}" type="presParOf" srcId="{0C368B35-614F-AC4D-8049-7DF8C619954F}" destId="{43ABF21B-4AB6-904C-B4C5-17E7E13DF349}" srcOrd="0" destOrd="0" presId="urn:microsoft.com/office/officeart/2005/8/layout/hProcess9"/>
    <dgm:cxn modelId="{E693FAED-D236-434A-8CF0-E06518D92F43}" type="presParOf" srcId="{0C368B35-614F-AC4D-8049-7DF8C619954F}" destId="{2EB54090-BC6A-1940-B369-464AA770EAD6}" srcOrd="1" destOrd="0" presId="urn:microsoft.com/office/officeart/2005/8/layout/hProcess9"/>
    <dgm:cxn modelId="{EF6735A6-95BD-4A4C-AD21-740145FF1289}" type="presParOf" srcId="{0C368B35-614F-AC4D-8049-7DF8C619954F}" destId="{30D6DCAE-930E-0E41-A37F-561FAB99DAE7}" srcOrd="2" destOrd="0" presId="urn:microsoft.com/office/officeart/2005/8/layout/hProcess9"/>
    <dgm:cxn modelId="{5E81D2CA-6566-484B-98E3-23509F44BD9B}" type="presParOf" srcId="{0C368B35-614F-AC4D-8049-7DF8C619954F}" destId="{693484D2-755B-7C4C-8A20-BD70E137ACDF}" srcOrd="3" destOrd="0" presId="urn:microsoft.com/office/officeart/2005/8/layout/hProcess9"/>
    <dgm:cxn modelId="{97E76765-D3B3-F548-8AF3-6CB5782E3AB9}" type="presParOf" srcId="{0C368B35-614F-AC4D-8049-7DF8C619954F}" destId="{67FD61B4-7FF5-674F-9337-930EB25F0119}" srcOrd="4" destOrd="0" presId="urn:microsoft.com/office/officeart/2005/8/layout/hProcess9"/>
    <dgm:cxn modelId="{381407CF-1BA7-6E46-B1E2-5CB5CB4D56D8}" type="presParOf" srcId="{0C368B35-614F-AC4D-8049-7DF8C619954F}" destId="{990BE00D-64ED-0942-8C53-37D05EFE363D}" srcOrd="5" destOrd="0" presId="urn:microsoft.com/office/officeart/2005/8/layout/hProcess9"/>
    <dgm:cxn modelId="{09F9DF90-F9A7-234A-8717-A6E6CF5F2F36}" type="presParOf" srcId="{0C368B35-614F-AC4D-8049-7DF8C619954F}" destId="{EC69F8C8-0047-2340-888A-59412FA49CE3}"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E796D09-102D-A342-81ED-97AAC93CE5E5}" type="doc">
      <dgm:prSet loTypeId="urn:microsoft.com/office/officeart/2005/8/layout/hProcess9" loCatId="" qsTypeId="urn:microsoft.com/office/officeart/2005/8/quickstyle/simple1" qsCatId="simple" csTypeId="urn:microsoft.com/office/officeart/2005/8/colors/accent1_2" csCatId="accent1" phldr="1"/>
      <dgm:spPr/>
    </dgm:pt>
    <dgm:pt modelId="{FB2161E0-559D-4B47-8850-54E53E984CA9}">
      <dgm:prSet phldrT="[Text]"/>
      <dgm:spPr>
        <a:solidFill>
          <a:schemeClr val="bg2">
            <a:lumMod val="65000"/>
          </a:schemeClr>
        </a:solidFill>
      </dgm:spPr>
      <dgm:t>
        <a:bodyPr/>
        <a:lstStyle/>
        <a:p>
          <a:pPr rtl="0"/>
          <a:r>
            <a:rPr lang="en-US" dirty="0"/>
            <a:t>requirements</a:t>
          </a:r>
        </a:p>
      </dgm:t>
      <dgm:extLst>
        <a:ext uri="{E40237B7-FDA0-4F09-8148-C483321AD2D9}">
          <dgm14:cNvPr xmlns:dgm14="http://schemas.microsoft.com/office/drawing/2010/diagram" id="0" name="">
            <a:hlinkClick xmlns:r="http://schemas.openxmlformats.org/officeDocument/2006/relationships" r:id="rId1" action="ppaction://hlinksldjump"/>
          </dgm14:cNvPr>
        </a:ext>
      </dgm:extLst>
    </dgm:pt>
    <dgm:pt modelId="{D894D48C-F1CF-CA43-AFE8-C8B295FB9BB9}" type="parTrans" cxnId="{2FA4D30F-F0BD-3A44-B365-5C0BDBAAD910}">
      <dgm:prSet/>
      <dgm:spPr/>
      <dgm:t>
        <a:bodyPr/>
        <a:lstStyle/>
        <a:p>
          <a:endParaRPr lang="en-US"/>
        </a:p>
      </dgm:t>
    </dgm:pt>
    <dgm:pt modelId="{9655E36F-DD06-5C49-8322-117153C87BF5}" type="sibTrans" cxnId="{2FA4D30F-F0BD-3A44-B365-5C0BDBAAD910}">
      <dgm:prSet/>
      <dgm:spPr/>
      <dgm:t>
        <a:bodyPr/>
        <a:lstStyle/>
        <a:p>
          <a:endParaRPr lang="en-US"/>
        </a:p>
      </dgm:t>
    </dgm:pt>
    <dgm:pt modelId="{677D93CF-2AD3-824B-AACB-00B74586B180}">
      <dgm:prSet phldrT="[Text]"/>
      <dgm:spPr>
        <a:solidFill>
          <a:schemeClr val="bg2">
            <a:lumMod val="65000"/>
          </a:schemeClr>
        </a:solidFill>
      </dgm:spPr>
      <dgm:t>
        <a:bodyPr/>
        <a:lstStyle/>
        <a:p>
          <a:r>
            <a:rPr lang="en-US" dirty="0"/>
            <a:t>development</a:t>
          </a:r>
        </a:p>
      </dgm:t>
      <dgm:extLst>
        <a:ext uri="{E40237B7-FDA0-4F09-8148-C483321AD2D9}">
          <dgm14:cNvPr xmlns:dgm14="http://schemas.microsoft.com/office/drawing/2010/diagram" id="0" name="">
            <a:hlinkClick xmlns:r="http://schemas.openxmlformats.org/officeDocument/2006/relationships" r:id="rId2" action="ppaction://hlinksldjump"/>
          </dgm14:cNvPr>
        </a:ext>
      </dgm:extLst>
    </dgm:pt>
    <dgm:pt modelId="{B337C629-F2A9-3C41-B5A2-297BE19A0182}" type="parTrans" cxnId="{C1153B7C-E4BB-B64F-B024-BACFBA51BC0C}">
      <dgm:prSet/>
      <dgm:spPr/>
      <dgm:t>
        <a:bodyPr/>
        <a:lstStyle/>
        <a:p>
          <a:endParaRPr lang="en-US"/>
        </a:p>
      </dgm:t>
    </dgm:pt>
    <dgm:pt modelId="{ED00896C-D8DD-8142-8530-3F7DD1AB312A}" type="sibTrans" cxnId="{C1153B7C-E4BB-B64F-B024-BACFBA51BC0C}">
      <dgm:prSet/>
      <dgm:spPr/>
      <dgm:t>
        <a:bodyPr/>
        <a:lstStyle/>
        <a:p>
          <a:endParaRPr lang="en-US"/>
        </a:p>
      </dgm:t>
    </dgm:pt>
    <dgm:pt modelId="{C9C00870-590C-3D42-BDA2-DE95801A8360}">
      <dgm:prSet phldrT="[Text]"/>
      <dgm:spPr>
        <a:solidFill>
          <a:schemeClr val="bg2">
            <a:lumMod val="65000"/>
          </a:schemeClr>
        </a:solidFill>
      </dgm:spPr>
      <dgm:t>
        <a:bodyPr/>
        <a:lstStyle/>
        <a:p>
          <a:pPr rtl="0"/>
          <a:r>
            <a:rPr lang="en-US" dirty="0"/>
            <a:t>tests</a:t>
          </a:r>
        </a:p>
      </dgm:t>
      <dgm:extLst>
        <a:ext uri="{E40237B7-FDA0-4F09-8148-C483321AD2D9}">
          <dgm14:cNvPr xmlns:dgm14="http://schemas.microsoft.com/office/drawing/2010/diagram" id="0" name="">
            <a:hlinkClick xmlns:r="http://schemas.openxmlformats.org/officeDocument/2006/relationships" r:id="rId3" action="ppaction://hlinksldjump"/>
          </dgm14:cNvPr>
        </a:ext>
      </dgm:extLst>
    </dgm:pt>
    <dgm:pt modelId="{5535A054-F4E5-EC4E-A4ED-1A13BA390003}" type="parTrans" cxnId="{6F1EAB58-F498-9440-A5A4-C03DCDA8B9CE}">
      <dgm:prSet/>
      <dgm:spPr/>
      <dgm:t>
        <a:bodyPr/>
        <a:lstStyle/>
        <a:p>
          <a:endParaRPr lang="en-US"/>
        </a:p>
      </dgm:t>
    </dgm:pt>
    <dgm:pt modelId="{98C62027-100F-7F45-AB2E-B11DB668E41C}" type="sibTrans" cxnId="{6F1EAB58-F498-9440-A5A4-C03DCDA8B9CE}">
      <dgm:prSet/>
      <dgm:spPr/>
      <dgm:t>
        <a:bodyPr/>
        <a:lstStyle/>
        <a:p>
          <a:endParaRPr lang="en-US"/>
        </a:p>
      </dgm:t>
    </dgm:pt>
    <dgm:pt modelId="{1FAEF9BD-6A86-284B-87D6-7CB79CEB9DB9}">
      <dgm:prSet phldrT="[Text]"/>
      <dgm:spPr/>
      <dgm:t>
        <a:bodyPr/>
        <a:lstStyle/>
        <a:p>
          <a:pPr rtl="0"/>
          <a:r>
            <a:rPr lang="en-US"/>
            <a:t>CI / CD Pipeline</a:t>
          </a:r>
          <a:endParaRPr lang="en-US" dirty="0"/>
        </a:p>
      </dgm:t>
      <dgm:extLst>
        <a:ext uri="{E40237B7-FDA0-4F09-8148-C483321AD2D9}">
          <dgm14:cNvPr xmlns:dgm14="http://schemas.microsoft.com/office/drawing/2010/diagram" id="0" name="">
            <a:hlinkClick xmlns:r="http://schemas.openxmlformats.org/officeDocument/2006/relationships" r:id="rId4" action="ppaction://hlinksldjump"/>
          </dgm14:cNvPr>
        </a:ext>
      </dgm:extLst>
    </dgm:pt>
    <dgm:pt modelId="{4C976985-308C-924E-B72D-5ADF67ACED1C}" type="parTrans" cxnId="{0BF8B86C-DEB0-8643-90C8-C51A8D1E70F6}">
      <dgm:prSet/>
      <dgm:spPr/>
      <dgm:t>
        <a:bodyPr/>
        <a:lstStyle/>
        <a:p>
          <a:endParaRPr lang="en-US"/>
        </a:p>
      </dgm:t>
    </dgm:pt>
    <dgm:pt modelId="{75AD8A01-5D1D-0B46-B284-DB2B00C7CBDB}" type="sibTrans" cxnId="{0BF8B86C-DEB0-8643-90C8-C51A8D1E70F6}">
      <dgm:prSet/>
      <dgm:spPr/>
      <dgm:t>
        <a:bodyPr/>
        <a:lstStyle/>
        <a:p>
          <a:endParaRPr lang="en-US"/>
        </a:p>
      </dgm:t>
    </dgm:pt>
    <dgm:pt modelId="{272F863C-7629-764B-9F0E-660479541173}" type="pres">
      <dgm:prSet presAssocID="{9E796D09-102D-A342-81ED-97AAC93CE5E5}" presName="CompostProcess" presStyleCnt="0">
        <dgm:presLayoutVars>
          <dgm:dir/>
          <dgm:resizeHandles val="exact"/>
        </dgm:presLayoutVars>
      </dgm:prSet>
      <dgm:spPr/>
    </dgm:pt>
    <dgm:pt modelId="{B0A88128-06CB-DC42-945C-7709CD1DD565}" type="pres">
      <dgm:prSet presAssocID="{9E796D09-102D-A342-81ED-97AAC93CE5E5}" presName="arrow" presStyleLbl="bgShp" presStyleIdx="0" presStyleCnt="1"/>
      <dgm:spPr/>
    </dgm:pt>
    <dgm:pt modelId="{0C368B35-614F-AC4D-8049-7DF8C619954F}" type="pres">
      <dgm:prSet presAssocID="{9E796D09-102D-A342-81ED-97AAC93CE5E5}" presName="linearProcess" presStyleCnt="0"/>
      <dgm:spPr/>
    </dgm:pt>
    <dgm:pt modelId="{43ABF21B-4AB6-904C-B4C5-17E7E13DF349}" type="pres">
      <dgm:prSet presAssocID="{FB2161E0-559D-4B47-8850-54E53E984CA9}" presName="textNode" presStyleLbl="node1" presStyleIdx="0" presStyleCnt="4">
        <dgm:presLayoutVars>
          <dgm:bulletEnabled val="1"/>
        </dgm:presLayoutVars>
      </dgm:prSet>
      <dgm:spPr/>
    </dgm:pt>
    <dgm:pt modelId="{2EB54090-BC6A-1940-B369-464AA770EAD6}" type="pres">
      <dgm:prSet presAssocID="{9655E36F-DD06-5C49-8322-117153C87BF5}" presName="sibTrans" presStyleCnt="0"/>
      <dgm:spPr/>
    </dgm:pt>
    <dgm:pt modelId="{30D6DCAE-930E-0E41-A37F-561FAB99DAE7}" type="pres">
      <dgm:prSet presAssocID="{677D93CF-2AD3-824B-AACB-00B74586B180}" presName="textNode" presStyleLbl="node1" presStyleIdx="1" presStyleCnt="4">
        <dgm:presLayoutVars>
          <dgm:bulletEnabled val="1"/>
        </dgm:presLayoutVars>
      </dgm:prSet>
      <dgm:spPr/>
    </dgm:pt>
    <dgm:pt modelId="{693484D2-755B-7C4C-8A20-BD70E137ACDF}" type="pres">
      <dgm:prSet presAssocID="{ED00896C-D8DD-8142-8530-3F7DD1AB312A}" presName="sibTrans" presStyleCnt="0"/>
      <dgm:spPr/>
    </dgm:pt>
    <dgm:pt modelId="{67FD61B4-7FF5-674F-9337-930EB25F0119}" type="pres">
      <dgm:prSet presAssocID="{C9C00870-590C-3D42-BDA2-DE95801A8360}" presName="textNode" presStyleLbl="node1" presStyleIdx="2" presStyleCnt="4">
        <dgm:presLayoutVars>
          <dgm:bulletEnabled val="1"/>
        </dgm:presLayoutVars>
      </dgm:prSet>
      <dgm:spPr/>
    </dgm:pt>
    <dgm:pt modelId="{990BE00D-64ED-0942-8C53-37D05EFE363D}" type="pres">
      <dgm:prSet presAssocID="{98C62027-100F-7F45-AB2E-B11DB668E41C}" presName="sibTrans" presStyleCnt="0"/>
      <dgm:spPr/>
    </dgm:pt>
    <dgm:pt modelId="{EC69F8C8-0047-2340-888A-59412FA49CE3}" type="pres">
      <dgm:prSet presAssocID="{1FAEF9BD-6A86-284B-87D6-7CB79CEB9DB9}" presName="textNode" presStyleLbl="node1" presStyleIdx="3" presStyleCnt="4">
        <dgm:presLayoutVars>
          <dgm:bulletEnabled val="1"/>
        </dgm:presLayoutVars>
      </dgm:prSet>
      <dgm:spPr/>
    </dgm:pt>
  </dgm:ptLst>
  <dgm:cxnLst>
    <dgm:cxn modelId="{8376FB08-3D1E-B44E-8899-6F25E8AB190B}" type="presOf" srcId="{C9C00870-590C-3D42-BDA2-DE95801A8360}" destId="{67FD61B4-7FF5-674F-9337-930EB25F0119}" srcOrd="0" destOrd="0" presId="urn:microsoft.com/office/officeart/2005/8/layout/hProcess9"/>
    <dgm:cxn modelId="{3117960F-4FCB-8C4D-8F0F-3007AD903A01}" type="presOf" srcId="{1FAEF9BD-6A86-284B-87D6-7CB79CEB9DB9}" destId="{EC69F8C8-0047-2340-888A-59412FA49CE3}" srcOrd="0" destOrd="0" presId="urn:microsoft.com/office/officeart/2005/8/layout/hProcess9"/>
    <dgm:cxn modelId="{2FA4D30F-F0BD-3A44-B365-5C0BDBAAD910}" srcId="{9E796D09-102D-A342-81ED-97AAC93CE5E5}" destId="{FB2161E0-559D-4B47-8850-54E53E984CA9}" srcOrd="0" destOrd="0" parTransId="{D894D48C-F1CF-CA43-AFE8-C8B295FB9BB9}" sibTransId="{9655E36F-DD06-5C49-8322-117153C87BF5}"/>
    <dgm:cxn modelId="{DFA54345-A343-4340-9731-358DB97DBDDD}" type="presOf" srcId="{9E796D09-102D-A342-81ED-97AAC93CE5E5}" destId="{272F863C-7629-764B-9F0E-660479541173}" srcOrd="0" destOrd="0" presId="urn:microsoft.com/office/officeart/2005/8/layout/hProcess9"/>
    <dgm:cxn modelId="{6F1EAB58-F498-9440-A5A4-C03DCDA8B9CE}" srcId="{9E796D09-102D-A342-81ED-97AAC93CE5E5}" destId="{C9C00870-590C-3D42-BDA2-DE95801A8360}" srcOrd="2" destOrd="0" parTransId="{5535A054-F4E5-EC4E-A4ED-1A13BA390003}" sibTransId="{98C62027-100F-7F45-AB2E-B11DB668E41C}"/>
    <dgm:cxn modelId="{0BF8B86C-DEB0-8643-90C8-C51A8D1E70F6}" srcId="{9E796D09-102D-A342-81ED-97AAC93CE5E5}" destId="{1FAEF9BD-6A86-284B-87D6-7CB79CEB9DB9}" srcOrd="3" destOrd="0" parTransId="{4C976985-308C-924E-B72D-5ADF67ACED1C}" sibTransId="{75AD8A01-5D1D-0B46-B284-DB2B00C7CBDB}"/>
    <dgm:cxn modelId="{24C89575-3B7B-8143-8074-B8F27982A7E7}" type="presOf" srcId="{677D93CF-2AD3-824B-AACB-00B74586B180}" destId="{30D6DCAE-930E-0E41-A37F-561FAB99DAE7}" srcOrd="0" destOrd="0" presId="urn:microsoft.com/office/officeart/2005/8/layout/hProcess9"/>
    <dgm:cxn modelId="{C1153B7C-E4BB-B64F-B024-BACFBA51BC0C}" srcId="{9E796D09-102D-A342-81ED-97AAC93CE5E5}" destId="{677D93CF-2AD3-824B-AACB-00B74586B180}" srcOrd="1" destOrd="0" parTransId="{B337C629-F2A9-3C41-B5A2-297BE19A0182}" sibTransId="{ED00896C-D8DD-8142-8530-3F7DD1AB312A}"/>
    <dgm:cxn modelId="{0BA40BD6-7DF1-6049-8D08-09AC35DFE3F6}" type="presOf" srcId="{FB2161E0-559D-4B47-8850-54E53E984CA9}" destId="{43ABF21B-4AB6-904C-B4C5-17E7E13DF349}" srcOrd="0" destOrd="0" presId="urn:microsoft.com/office/officeart/2005/8/layout/hProcess9"/>
    <dgm:cxn modelId="{ABE2B681-46BB-D54C-BCC4-C7335BF081AC}" type="presParOf" srcId="{272F863C-7629-764B-9F0E-660479541173}" destId="{B0A88128-06CB-DC42-945C-7709CD1DD565}" srcOrd="0" destOrd="0" presId="urn:microsoft.com/office/officeart/2005/8/layout/hProcess9"/>
    <dgm:cxn modelId="{48BA7BCB-5AAA-CB44-9452-2EF4A594EB93}" type="presParOf" srcId="{272F863C-7629-764B-9F0E-660479541173}" destId="{0C368B35-614F-AC4D-8049-7DF8C619954F}" srcOrd="1" destOrd="0" presId="urn:microsoft.com/office/officeart/2005/8/layout/hProcess9"/>
    <dgm:cxn modelId="{0B4C3CF1-553E-4C49-9762-D43E093709B1}" type="presParOf" srcId="{0C368B35-614F-AC4D-8049-7DF8C619954F}" destId="{43ABF21B-4AB6-904C-B4C5-17E7E13DF349}" srcOrd="0" destOrd="0" presId="urn:microsoft.com/office/officeart/2005/8/layout/hProcess9"/>
    <dgm:cxn modelId="{E693FAED-D236-434A-8CF0-E06518D92F43}" type="presParOf" srcId="{0C368B35-614F-AC4D-8049-7DF8C619954F}" destId="{2EB54090-BC6A-1940-B369-464AA770EAD6}" srcOrd="1" destOrd="0" presId="urn:microsoft.com/office/officeart/2005/8/layout/hProcess9"/>
    <dgm:cxn modelId="{EF6735A6-95BD-4A4C-AD21-740145FF1289}" type="presParOf" srcId="{0C368B35-614F-AC4D-8049-7DF8C619954F}" destId="{30D6DCAE-930E-0E41-A37F-561FAB99DAE7}" srcOrd="2" destOrd="0" presId="urn:microsoft.com/office/officeart/2005/8/layout/hProcess9"/>
    <dgm:cxn modelId="{5E81D2CA-6566-484B-98E3-23509F44BD9B}" type="presParOf" srcId="{0C368B35-614F-AC4D-8049-7DF8C619954F}" destId="{693484D2-755B-7C4C-8A20-BD70E137ACDF}" srcOrd="3" destOrd="0" presId="urn:microsoft.com/office/officeart/2005/8/layout/hProcess9"/>
    <dgm:cxn modelId="{97E76765-D3B3-F548-8AF3-6CB5782E3AB9}" type="presParOf" srcId="{0C368B35-614F-AC4D-8049-7DF8C619954F}" destId="{67FD61B4-7FF5-674F-9337-930EB25F0119}" srcOrd="4" destOrd="0" presId="urn:microsoft.com/office/officeart/2005/8/layout/hProcess9"/>
    <dgm:cxn modelId="{381407CF-1BA7-6E46-B1E2-5CB5CB4D56D8}" type="presParOf" srcId="{0C368B35-614F-AC4D-8049-7DF8C619954F}" destId="{990BE00D-64ED-0942-8C53-37D05EFE363D}" srcOrd="5" destOrd="0" presId="urn:microsoft.com/office/officeart/2005/8/layout/hProcess9"/>
    <dgm:cxn modelId="{09F9DF90-F9A7-234A-8717-A6E6CF5F2F36}" type="presParOf" srcId="{0C368B35-614F-AC4D-8049-7DF8C619954F}" destId="{EC69F8C8-0047-2340-888A-59412FA49CE3}" srcOrd="6"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A88128-06CB-DC42-945C-7709CD1DD565}">
      <dsp:nvSpPr>
        <dsp:cNvPr id="0" name=""/>
        <dsp:cNvSpPr/>
      </dsp:nvSpPr>
      <dsp:spPr>
        <a:xfrm>
          <a:off x="840104" y="0"/>
          <a:ext cx="9521190" cy="4924425"/>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3ABF21B-4AB6-904C-B4C5-17E7E13DF349}">
      <dsp:nvSpPr>
        <dsp:cNvPr id="0" name=""/>
        <dsp:cNvSpPr/>
      </dsp:nvSpPr>
      <dsp:spPr>
        <a:xfrm>
          <a:off x="2999" y="1477327"/>
          <a:ext cx="2612000" cy="19697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t>requirements</a:t>
          </a:r>
        </a:p>
      </dsp:txBody>
      <dsp:txXfrm>
        <a:off x="99155" y="1573483"/>
        <a:ext cx="2419688" cy="1777458"/>
      </dsp:txXfrm>
    </dsp:sp>
    <dsp:sp modelId="{30D6DCAE-930E-0E41-A37F-561FAB99DAE7}">
      <dsp:nvSpPr>
        <dsp:cNvPr id="0" name=""/>
        <dsp:cNvSpPr/>
      </dsp:nvSpPr>
      <dsp:spPr>
        <a:xfrm>
          <a:off x="2864132" y="1477327"/>
          <a:ext cx="2612000" cy="19697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development</a:t>
          </a:r>
        </a:p>
      </dsp:txBody>
      <dsp:txXfrm>
        <a:off x="2960288" y="1573483"/>
        <a:ext cx="2419688" cy="1777458"/>
      </dsp:txXfrm>
    </dsp:sp>
    <dsp:sp modelId="{67FD61B4-7FF5-674F-9337-930EB25F0119}">
      <dsp:nvSpPr>
        <dsp:cNvPr id="0" name=""/>
        <dsp:cNvSpPr/>
      </dsp:nvSpPr>
      <dsp:spPr>
        <a:xfrm>
          <a:off x="5725266" y="1477327"/>
          <a:ext cx="2612000" cy="19697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t>tests</a:t>
          </a:r>
        </a:p>
      </dsp:txBody>
      <dsp:txXfrm>
        <a:off x="5821422" y="1573483"/>
        <a:ext cx="2419688" cy="1777458"/>
      </dsp:txXfrm>
    </dsp:sp>
    <dsp:sp modelId="{EC69F8C8-0047-2340-888A-59412FA49CE3}">
      <dsp:nvSpPr>
        <dsp:cNvPr id="0" name=""/>
        <dsp:cNvSpPr/>
      </dsp:nvSpPr>
      <dsp:spPr>
        <a:xfrm>
          <a:off x="8586399" y="1477327"/>
          <a:ext cx="2612000" cy="19697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CI / CD Pipeline</a:t>
          </a:r>
          <a:endParaRPr lang="en-US" sz="3100" kern="1200" dirty="0"/>
        </a:p>
      </dsp:txBody>
      <dsp:txXfrm>
        <a:off x="8682555" y="1573483"/>
        <a:ext cx="2419688" cy="177745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A88128-06CB-DC42-945C-7709CD1DD565}">
      <dsp:nvSpPr>
        <dsp:cNvPr id="0" name=""/>
        <dsp:cNvSpPr/>
      </dsp:nvSpPr>
      <dsp:spPr>
        <a:xfrm>
          <a:off x="840104" y="0"/>
          <a:ext cx="9521190" cy="4924425"/>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3ABF21B-4AB6-904C-B4C5-17E7E13DF349}">
      <dsp:nvSpPr>
        <dsp:cNvPr id="0" name=""/>
        <dsp:cNvSpPr/>
      </dsp:nvSpPr>
      <dsp:spPr>
        <a:xfrm>
          <a:off x="2999" y="1477327"/>
          <a:ext cx="2612000" cy="1969770"/>
        </a:xfrm>
        <a:prstGeom prst="roundRect">
          <a:avLst/>
        </a:prstGeom>
        <a:solidFill>
          <a:schemeClr val="bg2">
            <a:lumMod val="6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t>requirements</a:t>
          </a:r>
        </a:p>
      </dsp:txBody>
      <dsp:txXfrm>
        <a:off x="99155" y="1573483"/>
        <a:ext cx="2419688" cy="1777458"/>
      </dsp:txXfrm>
    </dsp:sp>
    <dsp:sp modelId="{30D6DCAE-930E-0E41-A37F-561FAB99DAE7}">
      <dsp:nvSpPr>
        <dsp:cNvPr id="0" name=""/>
        <dsp:cNvSpPr/>
      </dsp:nvSpPr>
      <dsp:spPr>
        <a:xfrm>
          <a:off x="2864132" y="1477327"/>
          <a:ext cx="2612000" cy="19697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development</a:t>
          </a:r>
        </a:p>
      </dsp:txBody>
      <dsp:txXfrm>
        <a:off x="2960288" y="1573483"/>
        <a:ext cx="2419688" cy="1777458"/>
      </dsp:txXfrm>
    </dsp:sp>
    <dsp:sp modelId="{67FD61B4-7FF5-674F-9337-930EB25F0119}">
      <dsp:nvSpPr>
        <dsp:cNvPr id="0" name=""/>
        <dsp:cNvSpPr/>
      </dsp:nvSpPr>
      <dsp:spPr>
        <a:xfrm>
          <a:off x="5725266" y="1477327"/>
          <a:ext cx="2612000" cy="19697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t>tests</a:t>
          </a:r>
        </a:p>
      </dsp:txBody>
      <dsp:txXfrm>
        <a:off x="5821422" y="1573483"/>
        <a:ext cx="2419688" cy="1777458"/>
      </dsp:txXfrm>
    </dsp:sp>
    <dsp:sp modelId="{EC69F8C8-0047-2340-888A-59412FA49CE3}">
      <dsp:nvSpPr>
        <dsp:cNvPr id="0" name=""/>
        <dsp:cNvSpPr/>
      </dsp:nvSpPr>
      <dsp:spPr>
        <a:xfrm>
          <a:off x="8586399" y="1477327"/>
          <a:ext cx="2612000" cy="19697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CI / CD Pipeline</a:t>
          </a:r>
          <a:endParaRPr lang="en-US" sz="3100" kern="1200" dirty="0"/>
        </a:p>
      </dsp:txBody>
      <dsp:txXfrm>
        <a:off x="8682555" y="1573483"/>
        <a:ext cx="2419688" cy="17774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A88128-06CB-DC42-945C-7709CD1DD565}">
      <dsp:nvSpPr>
        <dsp:cNvPr id="0" name=""/>
        <dsp:cNvSpPr/>
      </dsp:nvSpPr>
      <dsp:spPr>
        <a:xfrm>
          <a:off x="840104" y="0"/>
          <a:ext cx="9521190" cy="4924425"/>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3ABF21B-4AB6-904C-B4C5-17E7E13DF349}">
      <dsp:nvSpPr>
        <dsp:cNvPr id="0" name=""/>
        <dsp:cNvSpPr/>
      </dsp:nvSpPr>
      <dsp:spPr>
        <a:xfrm>
          <a:off x="2999" y="1477327"/>
          <a:ext cx="2612000" cy="1969770"/>
        </a:xfrm>
        <a:prstGeom prst="roundRect">
          <a:avLst/>
        </a:prstGeom>
        <a:solidFill>
          <a:schemeClr val="bg2">
            <a:lumMod val="6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t>requirements</a:t>
          </a:r>
        </a:p>
      </dsp:txBody>
      <dsp:txXfrm>
        <a:off x="99155" y="1573483"/>
        <a:ext cx="2419688" cy="1777458"/>
      </dsp:txXfrm>
    </dsp:sp>
    <dsp:sp modelId="{30D6DCAE-930E-0E41-A37F-561FAB99DAE7}">
      <dsp:nvSpPr>
        <dsp:cNvPr id="0" name=""/>
        <dsp:cNvSpPr/>
      </dsp:nvSpPr>
      <dsp:spPr>
        <a:xfrm>
          <a:off x="2864132" y="1477327"/>
          <a:ext cx="2612000" cy="1969770"/>
        </a:xfrm>
        <a:prstGeom prst="roundRect">
          <a:avLst/>
        </a:prstGeom>
        <a:solidFill>
          <a:schemeClr val="bg2">
            <a:lumMod val="6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development</a:t>
          </a:r>
        </a:p>
      </dsp:txBody>
      <dsp:txXfrm>
        <a:off x="2960288" y="1573483"/>
        <a:ext cx="2419688" cy="1777458"/>
      </dsp:txXfrm>
    </dsp:sp>
    <dsp:sp modelId="{67FD61B4-7FF5-674F-9337-930EB25F0119}">
      <dsp:nvSpPr>
        <dsp:cNvPr id="0" name=""/>
        <dsp:cNvSpPr/>
      </dsp:nvSpPr>
      <dsp:spPr>
        <a:xfrm>
          <a:off x="5725266" y="1477327"/>
          <a:ext cx="2612000" cy="19697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t>tests</a:t>
          </a:r>
        </a:p>
      </dsp:txBody>
      <dsp:txXfrm>
        <a:off x="5821422" y="1573483"/>
        <a:ext cx="2419688" cy="1777458"/>
      </dsp:txXfrm>
    </dsp:sp>
    <dsp:sp modelId="{EC69F8C8-0047-2340-888A-59412FA49CE3}">
      <dsp:nvSpPr>
        <dsp:cNvPr id="0" name=""/>
        <dsp:cNvSpPr/>
      </dsp:nvSpPr>
      <dsp:spPr>
        <a:xfrm>
          <a:off x="8586399" y="1477327"/>
          <a:ext cx="2612000" cy="19697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CI / CD Pipeline</a:t>
          </a:r>
          <a:endParaRPr lang="en-US" sz="3100" kern="1200" dirty="0"/>
        </a:p>
      </dsp:txBody>
      <dsp:txXfrm>
        <a:off x="8682555" y="1573483"/>
        <a:ext cx="2419688" cy="177745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A88128-06CB-DC42-945C-7709CD1DD565}">
      <dsp:nvSpPr>
        <dsp:cNvPr id="0" name=""/>
        <dsp:cNvSpPr/>
      </dsp:nvSpPr>
      <dsp:spPr>
        <a:xfrm>
          <a:off x="840104" y="0"/>
          <a:ext cx="9521190" cy="4924425"/>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3ABF21B-4AB6-904C-B4C5-17E7E13DF349}">
      <dsp:nvSpPr>
        <dsp:cNvPr id="0" name=""/>
        <dsp:cNvSpPr/>
      </dsp:nvSpPr>
      <dsp:spPr>
        <a:xfrm>
          <a:off x="2999" y="1477327"/>
          <a:ext cx="2612000" cy="1969770"/>
        </a:xfrm>
        <a:prstGeom prst="roundRect">
          <a:avLst/>
        </a:prstGeom>
        <a:solidFill>
          <a:schemeClr val="bg2">
            <a:lumMod val="6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t>requirements</a:t>
          </a:r>
        </a:p>
      </dsp:txBody>
      <dsp:txXfrm>
        <a:off x="99155" y="1573483"/>
        <a:ext cx="2419688" cy="1777458"/>
      </dsp:txXfrm>
    </dsp:sp>
    <dsp:sp modelId="{30D6DCAE-930E-0E41-A37F-561FAB99DAE7}">
      <dsp:nvSpPr>
        <dsp:cNvPr id="0" name=""/>
        <dsp:cNvSpPr/>
      </dsp:nvSpPr>
      <dsp:spPr>
        <a:xfrm>
          <a:off x="2864132" y="1477327"/>
          <a:ext cx="2612000" cy="1969770"/>
        </a:xfrm>
        <a:prstGeom prst="roundRect">
          <a:avLst/>
        </a:prstGeom>
        <a:solidFill>
          <a:schemeClr val="bg2">
            <a:lumMod val="6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a:lnSpc>
              <a:spcPct val="90000"/>
            </a:lnSpc>
            <a:spcBef>
              <a:spcPct val="0"/>
            </a:spcBef>
            <a:spcAft>
              <a:spcPct val="35000"/>
            </a:spcAft>
            <a:buNone/>
          </a:pPr>
          <a:r>
            <a:rPr lang="en-US" sz="3100" kern="1200" dirty="0"/>
            <a:t>development</a:t>
          </a:r>
        </a:p>
      </dsp:txBody>
      <dsp:txXfrm>
        <a:off x="2960288" y="1573483"/>
        <a:ext cx="2419688" cy="1777458"/>
      </dsp:txXfrm>
    </dsp:sp>
    <dsp:sp modelId="{67FD61B4-7FF5-674F-9337-930EB25F0119}">
      <dsp:nvSpPr>
        <dsp:cNvPr id="0" name=""/>
        <dsp:cNvSpPr/>
      </dsp:nvSpPr>
      <dsp:spPr>
        <a:xfrm>
          <a:off x="5725266" y="1477327"/>
          <a:ext cx="2612000" cy="1969770"/>
        </a:xfrm>
        <a:prstGeom prst="roundRect">
          <a:avLst/>
        </a:prstGeom>
        <a:solidFill>
          <a:schemeClr val="bg2">
            <a:lumMod val="6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dirty="0"/>
            <a:t>tests</a:t>
          </a:r>
        </a:p>
      </dsp:txBody>
      <dsp:txXfrm>
        <a:off x="5821422" y="1573483"/>
        <a:ext cx="2419688" cy="1777458"/>
      </dsp:txXfrm>
    </dsp:sp>
    <dsp:sp modelId="{EC69F8C8-0047-2340-888A-59412FA49CE3}">
      <dsp:nvSpPr>
        <dsp:cNvPr id="0" name=""/>
        <dsp:cNvSpPr/>
      </dsp:nvSpPr>
      <dsp:spPr>
        <a:xfrm>
          <a:off x="8586399" y="1477327"/>
          <a:ext cx="2612000" cy="196977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ctr" defTabSz="1377950" rtl="0">
            <a:lnSpc>
              <a:spcPct val="90000"/>
            </a:lnSpc>
            <a:spcBef>
              <a:spcPct val="0"/>
            </a:spcBef>
            <a:spcAft>
              <a:spcPct val="35000"/>
            </a:spcAft>
            <a:buNone/>
          </a:pPr>
          <a:r>
            <a:rPr lang="en-US" sz="3100" kern="1200"/>
            <a:t>CI / CD Pipeline</a:t>
          </a:r>
          <a:endParaRPr lang="en-US" sz="3100" kern="1200" dirty="0"/>
        </a:p>
      </dsp:txBody>
      <dsp:txXfrm>
        <a:off x="8682555" y="1573483"/>
        <a:ext cx="2419688" cy="1777458"/>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tiff>
</file>

<file path=ppt/media/image12.tiff>
</file>

<file path=ppt/media/image13.png>
</file>

<file path=ppt/media/image15.tiff>
</file>

<file path=ppt/media/image16.png>
</file>

<file path=ppt/media/image17.png>
</file>

<file path=ppt/media/image18.tiff>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4ED937-D9E9-D040-B074-4BB4814E0B18}" type="datetimeFigureOut">
              <a:rPr lang="en-US" smtClean="0"/>
              <a:t>7/28/19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DCA700-F7E1-9940-9222-5FC6B6171305}" type="slidenum">
              <a:rPr lang="en-US" smtClean="0"/>
              <a:t>‹#›</a:t>
            </a:fld>
            <a:endParaRPr lang="en-US"/>
          </a:p>
        </p:txBody>
      </p:sp>
    </p:spTree>
    <p:extLst>
      <p:ext uri="{BB962C8B-B14F-4D97-AF65-F5344CB8AC3E}">
        <p14:creationId xmlns:p14="http://schemas.microsoft.com/office/powerpoint/2010/main" val="16281321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DCA700-F7E1-9940-9222-5FC6B6171305}" type="slidenum">
              <a:rPr lang="en-US" smtClean="0"/>
              <a:t>1</a:t>
            </a:fld>
            <a:endParaRPr lang="en-US"/>
          </a:p>
        </p:txBody>
      </p:sp>
    </p:spTree>
    <p:extLst>
      <p:ext uri="{BB962C8B-B14F-4D97-AF65-F5344CB8AC3E}">
        <p14:creationId xmlns:p14="http://schemas.microsoft.com/office/powerpoint/2010/main" val="2491766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endParaRPr lang="en-US"/>
          </a:p>
        </p:txBody>
      </p:sp>
      <p:sp>
        <p:nvSpPr>
          <p:cNvPr id="4" name="Slide Number Placeholder 3"/>
          <p:cNvSpPr>
            <a:spLocks noGrp="1"/>
          </p:cNvSpPr>
          <p:nvPr>
            <p:ph type="sldNum" sz="quarter" idx="5"/>
          </p:nvPr>
        </p:nvSpPr>
        <p:spPr/>
        <p:txBody>
          <a:bodyPr/>
          <a:lstStyle/>
          <a:p>
            <a:fld id="{FCDCA700-F7E1-9940-9222-5FC6B6171305}" type="slidenum">
              <a:rPr lang="en-US" smtClean="0"/>
              <a:t>12</a:t>
            </a:fld>
            <a:endParaRPr lang="en-US"/>
          </a:p>
        </p:txBody>
      </p:sp>
    </p:spTree>
    <p:extLst>
      <p:ext uri="{BB962C8B-B14F-4D97-AF65-F5344CB8AC3E}">
        <p14:creationId xmlns:p14="http://schemas.microsoft.com/office/powerpoint/2010/main" val="2176277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endParaRPr lang="en-US"/>
          </a:p>
        </p:txBody>
      </p:sp>
      <p:sp>
        <p:nvSpPr>
          <p:cNvPr id="4" name="Slide Number Placeholder 3"/>
          <p:cNvSpPr>
            <a:spLocks noGrp="1"/>
          </p:cNvSpPr>
          <p:nvPr>
            <p:ph type="sldNum" sz="quarter" idx="5"/>
          </p:nvPr>
        </p:nvSpPr>
        <p:spPr/>
        <p:txBody>
          <a:bodyPr/>
          <a:lstStyle/>
          <a:p>
            <a:fld id="{FCDCA700-F7E1-9940-9222-5FC6B6171305}" type="slidenum">
              <a:rPr lang="en-US" smtClean="0"/>
              <a:t>13</a:t>
            </a:fld>
            <a:endParaRPr lang="en-US"/>
          </a:p>
        </p:txBody>
      </p:sp>
    </p:spTree>
    <p:extLst>
      <p:ext uri="{BB962C8B-B14F-4D97-AF65-F5344CB8AC3E}">
        <p14:creationId xmlns:p14="http://schemas.microsoft.com/office/powerpoint/2010/main" val="2746805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endParaRPr lang="en-US"/>
          </a:p>
        </p:txBody>
      </p:sp>
      <p:sp>
        <p:nvSpPr>
          <p:cNvPr id="4" name="Slide Number Placeholder 3"/>
          <p:cNvSpPr>
            <a:spLocks noGrp="1"/>
          </p:cNvSpPr>
          <p:nvPr>
            <p:ph type="sldNum" sz="quarter" idx="5"/>
          </p:nvPr>
        </p:nvSpPr>
        <p:spPr/>
        <p:txBody>
          <a:bodyPr/>
          <a:lstStyle/>
          <a:p>
            <a:fld id="{FCDCA700-F7E1-9940-9222-5FC6B6171305}" type="slidenum">
              <a:rPr lang="en-US" smtClean="0"/>
              <a:t>14</a:t>
            </a:fld>
            <a:endParaRPr lang="en-US"/>
          </a:p>
        </p:txBody>
      </p:sp>
    </p:spTree>
    <p:extLst>
      <p:ext uri="{BB962C8B-B14F-4D97-AF65-F5344CB8AC3E}">
        <p14:creationId xmlns:p14="http://schemas.microsoft.com/office/powerpoint/2010/main" val="12699917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endParaRPr lang="en-US" dirty="0"/>
          </a:p>
        </p:txBody>
      </p:sp>
      <p:sp>
        <p:nvSpPr>
          <p:cNvPr id="4" name="Slide Number Placeholder 3"/>
          <p:cNvSpPr>
            <a:spLocks noGrp="1"/>
          </p:cNvSpPr>
          <p:nvPr>
            <p:ph type="sldNum" sz="quarter" idx="5"/>
          </p:nvPr>
        </p:nvSpPr>
        <p:spPr/>
        <p:txBody>
          <a:bodyPr/>
          <a:lstStyle/>
          <a:p>
            <a:fld id="{FCDCA700-F7E1-9940-9222-5FC6B6171305}" type="slidenum">
              <a:rPr lang="en-US" smtClean="0"/>
              <a:t>15</a:t>
            </a:fld>
            <a:endParaRPr lang="en-US"/>
          </a:p>
        </p:txBody>
      </p:sp>
    </p:spTree>
    <p:extLst>
      <p:ext uri="{BB962C8B-B14F-4D97-AF65-F5344CB8AC3E}">
        <p14:creationId xmlns:p14="http://schemas.microsoft.com/office/powerpoint/2010/main" val="2602036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endParaRPr lang="en-US"/>
          </a:p>
        </p:txBody>
      </p:sp>
      <p:sp>
        <p:nvSpPr>
          <p:cNvPr id="4" name="Slide Number Placeholder 3"/>
          <p:cNvSpPr>
            <a:spLocks noGrp="1"/>
          </p:cNvSpPr>
          <p:nvPr>
            <p:ph type="sldNum" sz="quarter" idx="5"/>
          </p:nvPr>
        </p:nvSpPr>
        <p:spPr/>
        <p:txBody>
          <a:bodyPr/>
          <a:lstStyle/>
          <a:p>
            <a:fld id="{FCDCA700-F7E1-9940-9222-5FC6B6171305}" type="slidenum">
              <a:rPr lang="en-US" smtClean="0"/>
              <a:t>16</a:t>
            </a:fld>
            <a:endParaRPr lang="en-US"/>
          </a:p>
        </p:txBody>
      </p:sp>
    </p:spTree>
    <p:extLst>
      <p:ext uri="{BB962C8B-B14F-4D97-AF65-F5344CB8AC3E}">
        <p14:creationId xmlns:p14="http://schemas.microsoft.com/office/powerpoint/2010/main" val="21210409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 </a:t>
            </a:r>
          </a:p>
        </p:txBody>
      </p:sp>
      <p:sp>
        <p:nvSpPr>
          <p:cNvPr id="4" name="Slide Number Placeholder 3"/>
          <p:cNvSpPr>
            <a:spLocks noGrp="1"/>
          </p:cNvSpPr>
          <p:nvPr>
            <p:ph type="sldNum" sz="quarter" idx="5"/>
          </p:nvPr>
        </p:nvSpPr>
        <p:spPr/>
        <p:txBody>
          <a:bodyPr/>
          <a:lstStyle/>
          <a:p>
            <a:fld id="{FCDCA700-F7E1-9940-9222-5FC6B6171305}" type="slidenum">
              <a:rPr lang="en-US" smtClean="0"/>
              <a:t>17</a:t>
            </a:fld>
            <a:endParaRPr lang="en-US"/>
          </a:p>
        </p:txBody>
      </p:sp>
    </p:spTree>
    <p:extLst>
      <p:ext uri="{BB962C8B-B14F-4D97-AF65-F5344CB8AC3E}">
        <p14:creationId xmlns:p14="http://schemas.microsoft.com/office/powerpoint/2010/main" val="28311579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a:t>TFLint</a:t>
            </a:r>
            <a:r>
              <a:rPr lang="en-US" dirty="0"/>
              <a:t> is a Terraform linter focused on possible errors, best practices, </a:t>
            </a:r>
            <a:r>
              <a:rPr lang="en-US" dirty="0" err="1"/>
              <a:t>etc</a:t>
            </a:r>
            <a:endParaRPr lang="en-US" dirty="0"/>
          </a:p>
        </p:txBody>
      </p:sp>
      <p:sp>
        <p:nvSpPr>
          <p:cNvPr id="4" name="Slide Number Placeholder 3"/>
          <p:cNvSpPr>
            <a:spLocks noGrp="1"/>
          </p:cNvSpPr>
          <p:nvPr>
            <p:ph type="sldNum" sz="quarter" idx="5"/>
          </p:nvPr>
        </p:nvSpPr>
        <p:spPr/>
        <p:txBody>
          <a:bodyPr/>
          <a:lstStyle/>
          <a:p>
            <a:fld id="{FCDCA700-F7E1-9940-9222-5FC6B6171305}" type="slidenum">
              <a:rPr lang="en-US" smtClean="0"/>
              <a:t>18</a:t>
            </a:fld>
            <a:endParaRPr lang="en-US"/>
          </a:p>
        </p:txBody>
      </p:sp>
    </p:spTree>
    <p:extLst>
      <p:ext uri="{BB962C8B-B14F-4D97-AF65-F5344CB8AC3E}">
        <p14:creationId xmlns:p14="http://schemas.microsoft.com/office/powerpoint/2010/main" val="655113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endParaRPr lang="en-US"/>
          </a:p>
        </p:txBody>
      </p:sp>
      <p:sp>
        <p:nvSpPr>
          <p:cNvPr id="4" name="Slide Number Placeholder 3"/>
          <p:cNvSpPr>
            <a:spLocks noGrp="1"/>
          </p:cNvSpPr>
          <p:nvPr>
            <p:ph type="sldNum" sz="quarter" idx="5"/>
          </p:nvPr>
        </p:nvSpPr>
        <p:spPr/>
        <p:txBody>
          <a:bodyPr/>
          <a:lstStyle/>
          <a:p>
            <a:fld id="{FCDCA700-F7E1-9940-9222-5FC6B6171305}" type="slidenum">
              <a:rPr lang="en-US" smtClean="0"/>
              <a:t>19</a:t>
            </a:fld>
            <a:endParaRPr lang="en-US"/>
          </a:p>
        </p:txBody>
      </p:sp>
    </p:spTree>
    <p:extLst>
      <p:ext uri="{BB962C8B-B14F-4D97-AF65-F5344CB8AC3E}">
        <p14:creationId xmlns:p14="http://schemas.microsoft.com/office/powerpoint/2010/main" val="2349876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l" defTabSz="914400" rtl="0" eaLnBrk="1" latinLnBrk="0" hangingPunct="1"/>
            <a:endParaRPr lang="en-US" dirty="0"/>
          </a:p>
        </p:txBody>
      </p:sp>
      <p:sp>
        <p:nvSpPr>
          <p:cNvPr id="4" name="Slide Number Placeholder 3"/>
          <p:cNvSpPr>
            <a:spLocks noGrp="1"/>
          </p:cNvSpPr>
          <p:nvPr>
            <p:ph type="sldNum" sz="quarter" idx="5"/>
          </p:nvPr>
        </p:nvSpPr>
        <p:spPr/>
        <p:txBody>
          <a:bodyPr/>
          <a:lstStyle/>
          <a:p>
            <a:fld id="{FCDCA700-F7E1-9940-9222-5FC6B6171305}" type="slidenum">
              <a:rPr lang="en-US" smtClean="0"/>
              <a:t>20</a:t>
            </a:fld>
            <a:endParaRPr lang="en-US"/>
          </a:p>
        </p:txBody>
      </p:sp>
    </p:spTree>
    <p:extLst>
      <p:ext uri="{BB962C8B-B14F-4D97-AF65-F5344CB8AC3E}">
        <p14:creationId xmlns:p14="http://schemas.microsoft.com/office/powerpoint/2010/main" val="37346518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CDCA700-F7E1-9940-9222-5FC6B6171305}" type="slidenum">
              <a:rPr lang="en-US" smtClean="0"/>
              <a:t>21</a:t>
            </a:fld>
            <a:endParaRPr lang="en-US"/>
          </a:p>
        </p:txBody>
      </p:sp>
    </p:spTree>
    <p:extLst>
      <p:ext uri="{BB962C8B-B14F-4D97-AF65-F5344CB8AC3E}">
        <p14:creationId xmlns:p14="http://schemas.microsoft.com/office/powerpoint/2010/main" val="27093236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Sysadmin / </a:t>
            </a:r>
            <a:r>
              <a:rPr lang="en-US" dirty="0" err="1"/>
              <a:t>devops</a:t>
            </a:r>
            <a:r>
              <a:rPr lang="en-US" dirty="0"/>
              <a:t> / developers ? </a:t>
            </a:r>
          </a:p>
          <a:p>
            <a:r>
              <a:rPr lang="en-US" dirty="0"/>
              <a:t>infra as code ? </a:t>
            </a:r>
          </a:p>
          <a:p>
            <a:r>
              <a:rPr lang="en-US" dirty="0"/>
              <a:t>Terraform / Ansible / Chef ? </a:t>
            </a:r>
          </a:p>
          <a:p>
            <a:endParaRPr lang="en-US" dirty="0"/>
          </a:p>
          <a:p>
            <a:r>
              <a:rPr lang="en-US" dirty="0"/>
              <a:t>Test for his infra as code  ?</a:t>
            </a:r>
          </a:p>
          <a:p>
            <a:r>
              <a:rPr lang="en-US" dirty="0"/>
              <a:t>Validation ? </a:t>
            </a:r>
          </a:p>
          <a:p>
            <a:r>
              <a:rPr lang="en-US" dirty="0"/>
              <a:t>Linting ? </a:t>
            </a:r>
          </a:p>
          <a:p>
            <a:r>
              <a:rPr lang="en-US" dirty="0"/>
              <a:t>Unit </a:t>
            </a:r>
            <a:r>
              <a:rPr lang="en-US" dirty="0" err="1"/>
              <a:t>testsing</a:t>
            </a:r>
            <a:r>
              <a:rPr lang="en-US" dirty="0"/>
              <a:t> ? </a:t>
            </a:r>
          </a:p>
          <a:p>
            <a:r>
              <a:rPr lang="en-US"/>
              <a:t>Accepta,</a:t>
            </a:r>
            <a:endParaRPr lang="en-US" dirty="0"/>
          </a:p>
          <a:p>
            <a:endParaRPr lang="en-US" dirty="0"/>
          </a:p>
        </p:txBody>
      </p:sp>
      <p:sp>
        <p:nvSpPr>
          <p:cNvPr id="4" name="Slide Number Placeholder 3"/>
          <p:cNvSpPr>
            <a:spLocks noGrp="1"/>
          </p:cNvSpPr>
          <p:nvPr>
            <p:ph type="sldNum" sz="quarter" idx="5"/>
          </p:nvPr>
        </p:nvSpPr>
        <p:spPr/>
        <p:txBody>
          <a:bodyPr/>
          <a:lstStyle/>
          <a:p>
            <a:fld id="{FCDCA700-F7E1-9940-9222-5FC6B6171305}" type="slidenum">
              <a:rPr lang="en-US" smtClean="0"/>
              <a:t>3</a:t>
            </a:fld>
            <a:endParaRPr lang="en-US"/>
          </a:p>
        </p:txBody>
      </p:sp>
    </p:spTree>
    <p:extLst>
      <p:ext uri="{BB962C8B-B14F-4D97-AF65-F5344CB8AC3E}">
        <p14:creationId xmlns:p14="http://schemas.microsoft.com/office/powerpoint/2010/main" val="12594699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Like UI 5 years ago</a:t>
            </a:r>
          </a:p>
        </p:txBody>
      </p:sp>
      <p:sp>
        <p:nvSpPr>
          <p:cNvPr id="4" name="Slide Number Placeholder 3"/>
          <p:cNvSpPr>
            <a:spLocks noGrp="1"/>
          </p:cNvSpPr>
          <p:nvPr>
            <p:ph type="sldNum" sz="quarter" idx="5"/>
          </p:nvPr>
        </p:nvSpPr>
        <p:spPr/>
        <p:txBody>
          <a:bodyPr/>
          <a:lstStyle/>
          <a:p>
            <a:fld id="{FCDCA700-F7E1-9940-9222-5FC6B6171305}" type="slidenum">
              <a:rPr lang="en-US" smtClean="0"/>
              <a:t>22</a:t>
            </a:fld>
            <a:endParaRPr lang="en-US"/>
          </a:p>
        </p:txBody>
      </p:sp>
    </p:spTree>
    <p:extLst>
      <p:ext uri="{BB962C8B-B14F-4D97-AF65-F5344CB8AC3E}">
        <p14:creationId xmlns:p14="http://schemas.microsoft.com/office/powerpoint/2010/main" val="12409207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DCA700-F7E1-9940-9222-5FC6B6171305}" type="slidenum">
              <a:rPr lang="en-US" smtClean="0"/>
              <a:t>23</a:t>
            </a:fld>
            <a:endParaRPr lang="en-US"/>
          </a:p>
        </p:txBody>
      </p:sp>
    </p:spTree>
    <p:extLst>
      <p:ext uri="{BB962C8B-B14F-4D97-AF65-F5344CB8AC3E}">
        <p14:creationId xmlns:p14="http://schemas.microsoft.com/office/powerpoint/2010/main" val="14370983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CDCA700-F7E1-9940-9222-5FC6B6171305}" type="slidenum">
              <a:rPr lang="en-US" smtClean="0"/>
              <a:t>4</a:t>
            </a:fld>
            <a:endParaRPr lang="en-US"/>
          </a:p>
        </p:txBody>
      </p:sp>
    </p:spTree>
    <p:extLst>
      <p:ext uri="{BB962C8B-B14F-4D97-AF65-F5344CB8AC3E}">
        <p14:creationId xmlns:p14="http://schemas.microsoft.com/office/powerpoint/2010/main" val="1446948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DCA700-F7E1-9940-9222-5FC6B6171305}" type="slidenum">
              <a:rPr lang="en-US" smtClean="0"/>
              <a:t>5</a:t>
            </a:fld>
            <a:endParaRPr lang="en-US"/>
          </a:p>
        </p:txBody>
      </p:sp>
    </p:spTree>
    <p:extLst>
      <p:ext uri="{BB962C8B-B14F-4D97-AF65-F5344CB8AC3E}">
        <p14:creationId xmlns:p14="http://schemas.microsoft.com/office/powerpoint/2010/main" val="42380325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DCA700-F7E1-9940-9222-5FC6B6171305}" type="slidenum">
              <a:rPr lang="en-US" smtClean="0"/>
              <a:t>6</a:t>
            </a:fld>
            <a:endParaRPr lang="en-US"/>
          </a:p>
        </p:txBody>
      </p:sp>
    </p:spTree>
    <p:extLst>
      <p:ext uri="{BB962C8B-B14F-4D97-AF65-F5344CB8AC3E}">
        <p14:creationId xmlns:p14="http://schemas.microsoft.com/office/powerpoint/2010/main" val="39624245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Declarative tool</a:t>
            </a:r>
          </a:p>
          <a:p>
            <a:r>
              <a:rPr lang="en-US" dirty="0"/>
              <a:t>HCL</a:t>
            </a:r>
          </a:p>
          <a:p>
            <a:endParaRPr lang="en-US" dirty="0"/>
          </a:p>
          <a:p>
            <a:r>
              <a:rPr lang="en-US" dirty="0"/>
              <a:t>Providers list</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FCDCA700-F7E1-9940-9222-5FC6B6171305}" type="slidenum">
              <a:rPr lang="en-US" smtClean="0"/>
              <a:t>7</a:t>
            </a:fld>
            <a:endParaRPr lang="en-US"/>
          </a:p>
        </p:txBody>
      </p:sp>
    </p:spTree>
    <p:extLst>
      <p:ext uri="{BB962C8B-B14F-4D97-AF65-F5344CB8AC3E}">
        <p14:creationId xmlns:p14="http://schemas.microsoft.com/office/powerpoint/2010/main" val="21909716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DCA700-F7E1-9940-9222-5FC6B6171305}" type="slidenum">
              <a:rPr lang="en-US" smtClean="0"/>
              <a:t>8</a:t>
            </a:fld>
            <a:endParaRPr lang="en-US"/>
          </a:p>
        </p:txBody>
      </p:sp>
    </p:spTree>
    <p:extLst>
      <p:ext uri="{BB962C8B-B14F-4D97-AF65-F5344CB8AC3E}">
        <p14:creationId xmlns:p14="http://schemas.microsoft.com/office/powerpoint/2010/main" val="23901474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CDCA700-F7E1-9940-9222-5FC6B6171305}" type="slidenum">
              <a:rPr lang="en-US" smtClean="0"/>
              <a:t>10</a:t>
            </a:fld>
            <a:endParaRPr lang="en-US"/>
          </a:p>
        </p:txBody>
      </p:sp>
    </p:spTree>
    <p:extLst>
      <p:ext uri="{BB962C8B-B14F-4D97-AF65-F5344CB8AC3E}">
        <p14:creationId xmlns:p14="http://schemas.microsoft.com/office/powerpoint/2010/main" val="30917556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CDCA700-F7E1-9940-9222-5FC6B6171305}" type="slidenum">
              <a:rPr lang="en-US" smtClean="0"/>
              <a:t>11</a:t>
            </a:fld>
            <a:endParaRPr lang="en-US"/>
          </a:p>
        </p:txBody>
      </p:sp>
    </p:spTree>
    <p:extLst>
      <p:ext uri="{BB962C8B-B14F-4D97-AF65-F5344CB8AC3E}">
        <p14:creationId xmlns:p14="http://schemas.microsoft.com/office/powerpoint/2010/main" val="35277142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4.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5.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6.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7.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8.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9.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0.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SYMC17 - Title Slide - ALT">
    <p:bg>
      <p:bgPr>
        <a:solidFill>
          <a:srgbClr val="19233C"/>
        </a:solidFill>
        <a:effectLst/>
      </p:bgPr>
    </p:bg>
    <p:spTree>
      <p:nvGrpSpPr>
        <p:cNvPr id="1" name=""/>
        <p:cNvGrpSpPr/>
        <p:nvPr/>
      </p:nvGrpSpPr>
      <p:grpSpPr>
        <a:xfrm>
          <a:off x="0" y="0"/>
          <a:ext cx="0" cy="0"/>
          <a:chOff x="0" y="0"/>
          <a:chExt cx="0" cy="0"/>
        </a:xfrm>
      </p:grpSpPr>
      <p:grpSp>
        <p:nvGrpSpPr>
          <p:cNvPr id="7" name="Group 80" hidden="1"/>
          <p:cNvGrpSpPr>
            <a:grpSpLocks/>
          </p:cNvGrpSpPr>
          <p:nvPr>
            <p:custDataLst>
              <p:tags r:id="rId1"/>
            </p:custDataLst>
          </p:nvPr>
        </p:nvGrpSpPr>
        <p:grpSpPr bwMode="auto">
          <a:xfrm>
            <a:off x="-282575" y="-714375"/>
            <a:ext cx="12741275" cy="8286750"/>
            <a:chOff x="-282027" y="-714736"/>
            <a:chExt cx="12740305" cy="8287473"/>
          </a:xfrm>
        </p:grpSpPr>
        <p:cxnSp>
          <p:nvCxnSpPr>
            <p:cNvPr id="8" name="Straight Connector 7"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1" name="Group 85" hidden="1"/>
            <p:cNvGrpSpPr>
              <a:grpSpLocks/>
            </p:cNvGrpSpPr>
            <p:nvPr/>
          </p:nvGrpSpPr>
          <p:grpSpPr bwMode="auto">
            <a:xfrm>
              <a:off x="11640116" y="-714736"/>
              <a:ext cx="551884" cy="8287473"/>
              <a:chOff x="11640116" y="-714736"/>
              <a:chExt cx="551884" cy="8287473"/>
            </a:xfrm>
          </p:grpSpPr>
          <p:cxnSp>
            <p:nvCxnSpPr>
              <p:cNvPr id="25" name="Straight Connector 24"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2" name="Group 86" hidden="1"/>
            <p:cNvGrpSpPr>
              <a:grpSpLocks/>
            </p:cNvGrpSpPr>
            <p:nvPr/>
          </p:nvGrpSpPr>
          <p:grpSpPr bwMode="auto">
            <a:xfrm>
              <a:off x="-282027" y="-714736"/>
              <a:ext cx="12740305" cy="8287473"/>
              <a:chOff x="-282026" y="-714736"/>
              <a:chExt cx="12740305" cy="8287473"/>
            </a:xfrm>
          </p:grpSpPr>
          <p:grpSp>
            <p:nvGrpSpPr>
              <p:cNvPr id="13" name="Group 87" hidden="1"/>
              <p:cNvGrpSpPr>
                <a:grpSpLocks/>
              </p:cNvGrpSpPr>
              <p:nvPr/>
            </p:nvGrpSpPr>
            <p:grpSpPr bwMode="auto">
              <a:xfrm>
                <a:off x="-282026" y="0"/>
                <a:ext cx="12740305" cy="246887"/>
                <a:chOff x="-282026" y="0"/>
                <a:chExt cx="12740305" cy="246887"/>
              </a:xfrm>
            </p:grpSpPr>
            <p:cxnSp>
              <p:nvCxnSpPr>
                <p:cNvPr id="23" name="Straight Connector 22"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4" name="Group 88" hidden="1"/>
              <p:cNvGrpSpPr>
                <a:grpSpLocks/>
              </p:cNvGrpSpPr>
              <p:nvPr/>
            </p:nvGrpSpPr>
            <p:grpSpPr bwMode="auto">
              <a:xfrm>
                <a:off x="-282026" y="1280053"/>
                <a:ext cx="12740305" cy="442593"/>
                <a:chOff x="-282026" y="1280053"/>
                <a:chExt cx="12740305" cy="442593"/>
              </a:xfrm>
            </p:grpSpPr>
            <p:cxnSp>
              <p:nvCxnSpPr>
                <p:cNvPr id="21" name="Straight Connector 20"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5" name="Group 89" hidden="1"/>
              <p:cNvGrpSpPr>
                <a:grpSpLocks/>
              </p:cNvGrpSpPr>
              <p:nvPr/>
            </p:nvGrpSpPr>
            <p:grpSpPr bwMode="auto">
              <a:xfrm>
                <a:off x="0" y="-714736"/>
                <a:ext cx="551884" cy="8287473"/>
                <a:chOff x="11640116" y="-714736"/>
                <a:chExt cx="551884" cy="8287473"/>
              </a:xfrm>
            </p:grpSpPr>
            <p:cxnSp>
              <p:nvCxnSpPr>
                <p:cNvPr id="19" name="Straight Connector 18"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6" name="Group 90" hidden="1"/>
              <p:cNvGrpSpPr>
                <a:grpSpLocks/>
              </p:cNvGrpSpPr>
              <p:nvPr/>
            </p:nvGrpSpPr>
            <p:grpSpPr bwMode="auto">
              <a:xfrm>
                <a:off x="-282026" y="6584314"/>
                <a:ext cx="12740305" cy="273686"/>
                <a:chOff x="-282026" y="0"/>
                <a:chExt cx="12740305" cy="273686"/>
              </a:xfrm>
            </p:grpSpPr>
            <p:cxnSp>
              <p:nvCxnSpPr>
                <p:cNvPr id="17" name="Straight Connector 16"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grpSp>
        <p:nvGrpSpPr>
          <p:cNvPr id="27" name="Group 101"/>
          <p:cNvGrpSpPr>
            <a:grpSpLocks/>
          </p:cNvGrpSpPr>
          <p:nvPr/>
        </p:nvGrpSpPr>
        <p:grpSpPr bwMode="auto">
          <a:xfrm>
            <a:off x="503238" y="377825"/>
            <a:ext cx="2735262" cy="727075"/>
            <a:chOff x="590710" y="3178038"/>
            <a:chExt cx="13400723" cy="3557588"/>
          </a:xfrm>
        </p:grpSpPr>
        <p:sp>
          <p:nvSpPr>
            <p:cNvPr id="28" name="Freeform 5"/>
            <p:cNvSpPr>
              <a:spLocks/>
            </p:cNvSpPr>
            <p:nvPr/>
          </p:nvSpPr>
          <p:spPr bwMode="auto">
            <a:xfrm>
              <a:off x="3908984" y="4342630"/>
              <a:ext cx="1196488" cy="1722950"/>
            </a:xfrm>
            <a:custGeom>
              <a:avLst/>
              <a:gdLst>
                <a:gd name="T0" fmla="*/ 2147483647 w 119"/>
                <a:gd name="T1" fmla="*/ 2147483647 h 171"/>
                <a:gd name="T2" fmla="*/ 2147483647 w 119"/>
                <a:gd name="T3" fmla="*/ 2147483647 h 171"/>
                <a:gd name="T4" fmla="*/ 0 w 119"/>
                <a:gd name="T5" fmla="*/ 2147483647 h 171"/>
                <a:gd name="T6" fmla="*/ 2147483647 w 119"/>
                <a:gd name="T7" fmla="*/ 2147483647 h 171"/>
                <a:gd name="T8" fmla="*/ 2147483647 w 119"/>
                <a:gd name="T9" fmla="*/ 2147483647 h 171"/>
                <a:gd name="T10" fmla="*/ 2147483647 w 119"/>
                <a:gd name="T11" fmla="*/ 2147483647 h 171"/>
                <a:gd name="T12" fmla="*/ 2147483647 w 119"/>
                <a:gd name="T13" fmla="*/ 2147483647 h 171"/>
                <a:gd name="T14" fmla="*/ 2147483647 w 119"/>
                <a:gd name="T15" fmla="*/ 2147483647 h 171"/>
                <a:gd name="T16" fmla="*/ 2147483647 w 119"/>
                <a:gd name="T17" fmla="*/ 2147483647 h 171"/>
                <a:gd name="T18" fmla="*/ 2147483647 w 119"/>
                <a:gd name="T19" fmla="*/ 2147483647 h 171"/>
                <a:gd name="T20" fmla="*/ 2147483647 w 119"/>
                <a:gd name="T21" fmla="*/ 2147483647 h 171"/>
                <a:gd name="T22" fmla="*/ 2147483647 w 119"/>
                <a:gd name="T23" fmla="*/ 2147483647 h 171"/>
                <a:gd name="T24" fmla="*/ 2147483647 w 119"/>
                <a:gd name="T25" fmla="*/ 0 h 171"/>
                <a:gd name="T26" fmla="*/ 2147483647 w 119"/>
                <a:gd name="T27" fmla="*/ 2147483647 h 171"/>
                <a:gd name="T28" fmla="*/ 2147483647 w 119"/>
                <a:gd name="T29" fmla="*/ 2147483647 h 171"/>
                <a:gd name="T30" fmla="*/ 2147483647 w 119"/>
                <a:gd name="T31" fmla="*/ 2147483647 h 171"/>
                <a:gd name="T32" fmla="*/ 2147483647 w 119"/>
                <a:gd name="T33" fmla="*/ 2147483647 h 171"/>
                <a:gd name="T34" fmla="*/ 2147483647 w 119"/>
                <a:gd name="T35" fmla="*/ 2147483647 h 171"/>
                <a:gd name="T36" fmla="*/ 2147483647 w 119"/>
                <a:gd name="T37" fmla="*/ 2147483647 h 171"/>
                <a:gd name="T38" fmla="*/ 2147483647 w 119"/>
                <a:gd name="T39" fmla="*/ 2147483647 h 171"/>
                <a:gd name="T40" fmla="*/ 2147483647 w 119"/>
                <a:gd name="T41" fmla="*/ 2147483647 h 171"/>
                <a:gd name="T42" fmla="*/ 2147483647 w 119"/>
                <a:gd name="T43" fmla="*/ 2147483647 h 171"/>
                <a:gd name="T44" fmla="*/ 2147483647 w 119"/>
                <a:gd name="T45" fmla="*/ 2147483647 h 171"/>
                <a:gd name="T46" fmla="*/ 2147483647 w 119"/>
                <a:gd name="T47" fmla="*/ 2147483647 h 1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19" h="171">
                  <a:moveTo>
                    <a:pt x="61" y="171"/>
                  </a:moveTo>
                  <a:cubicBezTo>
                    <a:pt x="30" y="171"/>
                    <a:pt x="10" y="160"/>
                    <a:pt x="1" y="153"/>
                  </a:cubicBezTo>
                  <a:cubicBezTo>
                    <a:pt x="0" y="152"/>
                    <a:pt x="0" y="152"/>
                    <a:pt x="0" y="152"/>
                  </a:cubicBezTo>
                  <a:cubicBezTo>
                    <a:pt x="1" y="151"/>
                    <a:pt x="1" y="151"/>
                    <a:pt x="1" y="151"/>
                  </a:cubicBezTo>
                  <a:cubicBezTo>
                    <a:pt x="14" y="131"/>
                    <a:pt x="14" y="131"/>
                    <a:pt x="14" y="131"/>
                  </a:cubicBezTo>
                  <a:cubicBezTo>
                    <a:pt x="14" y="130"/>
                    <a:pt x="14" y="130"/>
                    <a:pt x="14" y="130"/>
                  </a:cubicBezTo>
                  <a:cubicBezTo>
                    <a:pt x="15" y="130"/>
                    <a:pt x="15" y="130"/>
                    <a:pt x="15" y="130"/>
                  </a:cubicBezTo>
                  <a:cubicBezTo>
                    <a:pt x="23" y="136"/>
                    <a:pt x="39" y="145"/>
                    <a:pt x="60" y="145"/>
                  </a:cubicBezTo>
                  <a:cubicBezTo>
                    <a:pt x="78" y="145"/>
                    <a:pt x="89" y="137"/>
                    <a:pt x="89" y="123"/>
                  </a:cubicBezTo>
                  <a:cubicBezTo>
                    <a:pt x="89" y="108"/>
                    <a:pt x="77" y="104"/>
                    <a:pt x="54" y="96"/>
                  </a:cubicBezTo>
                  <a:cubicBezTo>
                    <a:pt x="52" y="95"/>
                    <a:pt x="52" y="95"/>
                    <a:pt x="52" y="95"/>
                  </a:cubicBezTo>
                  <a:cubicBezTo>
                    <a:pt x="29" y="87"/>
                    <a:pt x="8" y="75"/>
                    <a:pt x="8" y="45"/>
                  </a:cubicBezTo>
                  <a:cubicBezTo>
                    <a:pt x="8" y="17"/>
                    <a:pt x="29" y="0"/>
                    <a:pt x="62" y="0"/>
                  </a:cubicBezTo>
                  <a:cubicBezTo>
                    <a:pt x="81" y="0"/>
                    <a:pt x="97" y="3"/>
                    <a:pt x="109" y="11"/>
                  </a:cubicBezTo>
                  <a:cubicBezTo>
                    <a:pt x="110" y="11"/>
                    <a:pt x="110" y="11"/>
                    <a:pt x="110" y="11"/>
                  </a:cubicBezTo>
                  <a:cubicBezTo>
                    <a:pt x="110" y="12"/>
                    <a:pt x="110" y="12"/>
                    <a:pt x="110" y="12"/>
                  </a:cubicBezTo>
                  <a:cubicBezTo>
                    <a:pt x="100" y="34"/>
                    <a:pt x="100" y="34"/>
                    <a:pt x="100" y="34"/>
                  </a:cubicBezTo>
                  <a:cubicBezTo>
                    <a:pt x="99" y="35"/>
                    <a:pt x="99" y="35"/>
                    <a:pt x="99" y="35"/>
                  </a:cubicBezTo>
                  <a:cubicBezTo>
                    <a:pt x="98" y="34"/>
                    <a:pt x="98" y="34"/>
                    <a:pt x="98" y="34"/>
                  </a:cubicBezTo>
                  <a:cubicBezTo>
                    <a:pt x="87" y="29"/>
                    <a:pt x="75" y="26"/>
                    <a:pt x="62" y="26"/>
                  </a:cubicBezTo>
                  <a:cubicBezTo>
                    <a:pt x="51" y="26"/>
                    <a:pt x="37" y="29"/>
                    <a:pt x="37" y="44"/>
                  </a:cubicBezTo>
                  <a:cubicBezTo>
                    <a:pt x="37" y="59"/>
                    <a:pt x="48" y="63"/>
                    <a:pt x="70" y="70"/>
                  </a:cubicBezTo>
                  <a:cubicBezTo>
                    <a:pt x="93" y="78"/>
                    <a:pt x="119" y="89"/>
                    <a:pt x="119" y="123"/>
                  </a:cubicBezTo>
                  <a:cubicBezTo>
                    <a:pt x="119" y="153"/>
                    <a:pt x="97" y="171"/>
                    <a:pt x="61" y="171"/>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9" name="Freeform 6"/>
            <p:cNvSpPr>
              <a:spLocks/>
            </p:cNvSpPr>
            <p:nvPr/>
          </p:nvSpPr>
          <p:spPr bwMode="auto">
            <a:xfrm>
              <a:off x="5105482" y="4821227"/>
              <a:ext cx="1100769" cy="1675095"/>
            </a:xfrm>
            <a:custGeom>
              <a:avLst/>
              <a:gdLst>
                <a:gd name="T0" fmla="*/ 2147483647 w 110"/>
                <a:gd name="T1" fmla="*/ 2147483647 h 166"/>
                <a:gd name="T2" fmla="*/ 2147483647 w 110"/>
                <a:gd name="T3" fmla="*/ 2147483647 h 166"/>
                <a:gd name="T4" fmla="*/ 2147483647 w 110"/>
                <a:gd name="T5" fmla="*/ 2147483647 h 166"/>
                <a:gd name="T6" fmla="*/ 2147483647 w 110"/>
                <a:gd name="T7" fmla="*/ 2147483647 h 166"/>
                <a:gd name="T8" fmla="*/ 2147483647 w 110"/>
                <a:gd name="T9" fmla="*/ 2147483647 h 166"/>
                <a:gd name="T10" fmla="*/ 2147483647 w 110"/>
                <a:gd name="T11" fmla="*/ 2147483647 h 166"/>
                <a:gd name="T12" fmla="*/ 2147483647 w 110"/>
                <a:gd name="T13" fmla="*/ 2147483647 h 166"/>
                <a:gd name="T14" fmla="*/ 2147483647 w 110"/>
                <a:gd name="T15" fmla="*/ 2147483647 h 166"/>
                <a:gd name="T16" fmla="*/ 2147483647 w 110"/>
                <a:gd name="T17" fmla="*/ 2147483647 h 166"/>
                <a:gd name="T18" fmla="*/ 2147483647 w 110"/>
                <a:gd name="T19" fmla="*/ 2147483647 h 166"/>
                <a:gd name="T20" fmla="*/ 2147483647 w 110"/>
                <a:gd name="T21" fmla="*/ 2147483647 h 166"/>
                <a:gd name="T22" fmla="*/ 0 w 110"/>
                <a:gd name="T23" fmla="*/ 0 h 166"/>
                <a:gd name="T24" fmla="*/ 2147483647 w 110"/>
                <a:gd name="T25" fmla="*/ 0 h 166"/>
                <a:gd name="T26" fmla="*/ 2147483647 w 110"/>
                <a:gd name="T27" fmla="*/ 0 h 166"/>
                <a:gd name="T28" fmla="*/ 2147483647 w 110"/>
                <a:gd name="T29" fmla="*/ 0 h 166"/>
                <a:gd name="T30" fmla="*/ 2147483647 w 110"/>
                <a:gd name="T31" fmla="*/ 2147483647 h 166"/>
                <a:gd name="T32" fmla="*/ 2147483647 w 110"/>
                <a:gd name="T33" fmla="*/ 2147483647 h 166"/>
                <a:gd name="T34" fmla="*/ 2147483647 w 110"/>
                <a:gd name="T35" fmla="*/ 2147483647 h 166"/>
                <a:gd name="T36" fmla="*/ 2147483647 w 110"/>
                <a:gd name="T37" fmla="*/ 0 h 166"/>
                <a:gd name="T38" fmla="*/ 2147483647 w 110"/>
                <a:gd name="T39" fmla="*/ 0 h 166"/>
                <a:gd name="T40" fmla="*/ 2147483647 w 110"/>
                <a:gd name="T41" fmla="*/ 0 h 166"/>
                <a:gd name="T42" fmla="*/ 2147483647 w 110"/>
                <a:gd name="T43" fmla="*/ 0 h 166"/>
                <a:gd name="T44" fmla="*/ 2147483647 w 110"/>
                <a:gd name="T45" fmla="*/ 2147483647 h 166"/>
                <a:gd name="T46" fmla="*/ 2147483647 w 110"/>
                <a:gd name="T47" fmla="*/ 2147483647 h 166"/>
                <a:gd name="T48" fmla="*/ 2147483647 w 110"/>
                <a:gd name="T49" fmla="*/ 2147483647 h 16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10" h="166">
                  <a:moveTo>
                    <a:pt x="23" y="166"/>
                  </a:moveTo>
                  <a:cubicBezTo>
                    <a:pt x="17" y="166"/>
                    <a:pt x="12" y="165"/>
                    <a:pt x="6" y="164"/>
                  </a:cubicBezTo>
                  <a:cubicBezTo>
                    <a:pt x="4" y="163"/>
                    <a:pt x="4" y="163"/>
                    <a:pt x="4" y="163"/>
                  </a:cubicBezTo>
                  <a:cubicBezTo>
                    <a:pt x="5" y="162"/>
                    <a:pt x="5" y="162"/>
                    <a:pt x="5" y="162"/>
                  </a:cubicBezTo>
                  <a:cubicBezTo>
                    <a:pt x="8" y="142"/>
                    <a:pt x="8" y="142"/>
                    <a:pt x="8" y="142"/>
                  </a:cubicBezTo>
                  <a:cubicBezTo>
                    <a:pt x="8" y="141"/>
                    <a:pt x="8" y="141"/>
                    <a:pt x="8" y="141"/>
                  </a:cubicBezTo>
                  <a:cubicBezTo>
                    <a:pt x="9" y="141"/>
                    <a:pt x="9" y="141"/>
                    <a:pt x="9" y="141"/>
                  </a:cubicBezTo>
                  <a:cubicBezTo>
                    <a:pt x="11" y="141"/>
                    <a:pt x="11" y="141"/>
                    <a:pt x="11" y="141"/>
                  </a:cubicBezTo>
                  <a:cubicBezTo>
                    <a:pt x="14" y="142"/>
                    <a:pt x="17" y="142"/>
                    <a:pt x="20" y="142"/>
                  </a:cubicBezTo>
                  <a:cubicBezTo>
                    <a:pt x="31" y="142"/>
                    <a:pt x="39" y="138"/>
                    <a:pt x="44" y="128"/>
                  </a:cubicBezTo>
                  <a:cubicBezTo>
                    <a:pt x="1" y="2"/>
                    <a:pt x="1" y="2"/>
                    <a:pt x="1" y="2"/>
                  </a:cubicBezTo>
                  <a:cubicBezTo>
                    <a:pt x="0" y="0"/>
                    <a:pt x="0" y="0"/>
                    <a:pt x="0" y="0"/>
                  </a:cubicBezTo>
                  <a:cubicBezTo>
                    <a:pt x="2" y="0"/>
                    <a:pt x="2" y="0"/>
                    <a:pt x="2" y="0"/>
                  </a:cubicBezTo>
                  <a:cubicBezTo>
                    <a:pt x="31" y="0"/>
                    <a:pt x="31" y="0"/>
                    <a:pt x="31" y="0"/>
                  </a:cubicBezTo>
                  <a:cubicBezTo>
                    <a:pt x="32" y="0"/>
                    <a:pt x="32" y="0"/>
                    <a:pt x="32" y="0"/>
                  </a:cubicBezTo>
                  <a:cubicBezTo>
                    <a:pt x="32" y="1"/>
                    <a:pt x="32" y="1"/>
                    <a:pt x="32" y="1"/>
                  </a:cubicBezTo>
                  <a:cubicBezTo>
                    <a:pt x="57" y="90"/>
                    <a:pt x="57" y="90"/>
                    <a:pt x="57" y="90"/>
                  </a:cubicBezTo>
                  <a:cubicBezTo>
                    <a:pt x="79" y="1"/>
                    <a:pt x="79" y="1"/>
                    <a:pt x="79" y="1"/>
                  </a:cubicBezTo>
                  <a:cubicBezTo>
                    <a:pt x="80" y="0"/>
                    <a:pt x="80" y="0"/>
                    <a:pt x="80" y="0"/>
                  </a:cubicBezTo>
                  <a:cubicBezTo>
                    <a:pt x="81" y="0"/>
                    <a:pt x="81" y="0"/>
                    <a:pt x="81" y="0"/>
                  </a:cubicBezTo>
                  <a:cubicBezTo>
                    <a:pt x="108" y="0"/>
                    <a:pt x="108" y="0"/>
                    <a:pt x="108" y="0"/>
                  </a:cubicBezTo>
                  <a:cubicBezTo>
                    <a:pt x="110" y="0"/>
                    <a:pt x="110" y="0"/>
                    <a:pt x="110" y="0"/>
                  </a:cubicBezTo>
                  <a:cubicBezTo>
                    <a:pt x="109" y="2"/>
                    <a:pt x="109" y="2"/>
                    <a:pt x="109" y="2"/>
                  </a:cubicBezTo>
                  <a:cubicBezTo>
                    <a:pt x="71" y="127"/>
                    <a:pt x="71" y="127"/>
                    <a:pt x="71" y="127"/>
                  </a:cubicBezTo>
                  <a:cubicBezTo>
                    <a:pt x="63" y="153"/>
                    <a:pt x="48" y="166"/>
                    <a:pt x="23" y="16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0" name="Freeform 7"/>
            <p:cNvSpPr>
              <a:spLocks/>
            </p:cNvSpPr>
            <p:nvPr/>
          </p:nvSpPr>
          <p:spPr bwMode="auto">
            <a:xfrm>
              <a:off x="6317929" y="4805279"/>
              <a:ext cx="1643179" cy="1244353"/>
            </a:xfrm>
            <a:custGeom>
              <a:avLst/>
              <a:gdLst>
                <a:gd name="T0" fmla="*/ 2147483647 w 164"/>
                <a:gd name="T1" fmla="*/ 2147483647 h 124"/>
                <a:gd name="T2" fmla="*/ 2147483647 w 164"/>
                <a:gd name="T3" fmla="*/ 2147483647 h 124"/>
                <a:gd name="T4" fmla="*/ 2147483647 w 164"/>
                <a:gd name="T5" fmla="*/ 2147483647 h 124"/>
                <a:gd name="T6" fmla="*/ 2147483647 w 164"/>
                <a:gd name="T7" fmla="*/ 2147483647 h 124"/>
                <a:gd name="T8" fmla="*/ 2147483647 w 164"/>
                <a:gd name="T9" fmla="*/ 2147483647 h 124"/>
                <a:gd name="T10" fmla="*/ 2147483647 w 164"/>
                <a:gd name="T11" fmla="*/ 2147483647 h 124"/>
                <a:gd name="T12" fmla="*/ 2147483647 w 164"/>
                <a:gd name="T13" fmla="*/ 2147483647 h 124"/>
                <a:gd name="T14" fmla="*/ 2147483647 w 164"/>
                <a:gd name="T15" fmla="*/ 2147483647 h 124"/>
                <a:gd name="T16" fmla="*/ 2147483647 w 164"/>
                <a:gd name="T17" fmla="*/ 2147483647 h 124"/>
                <a:gd name="T18" fmla="*/ 2147483647 w 164"/>
                <a:gd name="T19" fmla="*/ 2147483647 h 124"/>
                <a:gd name="T20" fmla="*/ 2147483647 w 164"/>
                <a:gd name="T21" fmla="*/ 2147483647 h 124"/>
                <a:gd name="T22" fmla="*/ 2147483647 w 164"/>
                <a:gd name="T23" fmla="*/ 2147483647 h 124"/>
                <a:gd name="T24" fmla="*/ 2147483647 w 164"/>
                <a:gd name="T25" fmla="*/ 2147483647 h 124"/>
                <a:gd name="T26" fmla="*/ 2147483647 w 164"/>
                <a:gd name="T27" fmla="*/ 2147483647 h 124"/>
                <a:gd name="T28" fmla="*/ 2147483647 w 164"/>
                <a:gd name="T29" fmla="*/ 2147483647 h 124"/>
                <a:gd name="T30" fmla="*/ 2147483647 w 164"/>
                <a:gd name="T31" fmla="*/ 2147483647 h 124"/>
                <a:gd name="T32" fmla="*/ 2147483647 w 164"/>
                <a:gd name="T33" fmla="*/ 2147483647 h 124"/>
                <a:gd name="T34" fmla="*/ 2147483647 w 164"/>
                <a:gd name="T35" fmla="*/ 2147483647 h 124"/>
                <a:gd name="T36" fmla="*/ 2147483647 w 164"/>
                <a:gd name="T37" fmla="*/ 2147483647 h 124"/>
                <a:gd name="T38" fmla="*/ 2147483647 w 164"/>
                <a:gd name="T39" fmla="*/ 2147483647 h 124"/>
                <a:gd name="T40" fmla="*/ 2147483647 w 164"/>
                <a:gd name="T41" fmla="*/ 2147483647 h 124"/>
                <a:gd name="T42" fmla="*/ 0 w 164"/>
                <a:gd name="T43" fmla="*/ 2147483647 h 124"/>
                <a:gd name="T44" fmla="*/ 0 w 164"/>
                <a:gd name="T45" fmla="*/ 2147483647 h 124"/>
                <a:gd name="T46" fmla="*/ 0 w 164"/>
                <a:gd name="T47" fmla="*/ 2147483647 h 124"/>
                <a:gd name="T48" fmla="*/ 0 w 164"/>
                <a:gd name="T49" fmla="*/ 2147483647 h 124"/>
                <a:gd name="T50" fmla="*/ 2147483647 w 164"/>
                <a:gd name="T51" fmla="*/ 2147483647 h 124"/>
                <a:gd name="T52" fmla="*/ 2147483647 w 164"/>
                <a:gd name="T53" fmla="*/ 2147483647 h 124"/>
                <a:gd name="T54" fmla="*/ 2147483647 w 164"/>
                <a:gd name="T55" fmla="*/ 2147483647 h 124"/>
                <a:gd name="T56" fmla="*/ 2147483647 w 164"/>
                <a:gd name="T57" fmla="*/ 2147483647 h 124"/>
                <a:gd name="T58" fmla="*/ 2147483647 w 164"/>
                <a:gd name="T59" fmla="*/ 2147483647 h 124"/>
                <a:gd name="T60" fmla="*/ 2147483647 w 164"/>
                <a:gd name="T61" fmla="*/ 0 h 124"/>
                <a:gd name="T62" fmla="*/ 2147483647 w 164"/>
                <a:gd name="T63" fmla="*/ 2147483647 h 124"/>
                <a:gd name="T64" fmla="*/ 2147483647 w 164"/>
                <a:gd name="T65" fmla="*/ 0 h 124"/>
                <a:gd name="T66" fmla="*/ 2147483647 w 164"/>
                <a:gd name="T67" fmla="*/ 2147483647 h 124"/>
                <a:gd name="T68" fmla="*/ 2147483647 w 164"/>
                <a:gd name="T69" fmla="*/ 2147483647 h 124"/>
                <a:gd name="T70" fmla="*/ 2147483647 w 164"/>
                <a:gd name="T71" fmla="*/ 2147483647 h 12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64" h="124">
                  <a:moveTo>
                    <a:pt x="164" y="124"/>
                  </a:moveTo>
                  <a:cubicBezTo>
                    <a:pt x="163" y="124"/>
                    <a:pt x="163" y="124"/>
                    <a:pt x="163" y="124"/>
                  </a:cubicBezTo>
                  <a:cubicBezTo>
                    <a:pt x="135" y="124"/>
                    <a:pt x="135" y="124"/>
                    <a:pt x="135" y="124"/>
                  </a:cubicBezTo>
                  <a:cubicBezTo>
                    <a:pt x="134" y="124"/>
                    <a:pt x="134" y="124"/>
                    <a:pt x="134" y="124"/>
                  </a:cubicBezTo>
                  <a:cubicBezTo>
                    <a:pt x="134" y="123"/>
                    <a:pt x="134" y="123"/>
                    <a:pt x="134" y="123"/>
                  </a:cubicBezTo>
                  <a:cubicBezTo>
                    <a:pt x="134" y="43"/>
                    <a:pt x="134" y="43"/>
                    <a:pt x="134" y="43"/>
                  </a:cubicBezTo>
                  <a:cubicBezTo>
                    <a:pt x="134" y="33"/>
                    <a:pt x="132" y="26"/>
                    <a:pt x="121" y="26"/>
                  </a:cubicBezTo>
                  <a:cubicBezTo>
                    <a:pt x="114" y="26"/>
                    <a:pt x="106" y="30"/>
                    <a:pt x="98" y="38"/>
                  </a:cubicBezTo>
                  <a:cubicBezTo>
                    <a:pt x="98" y="123"/>
                    <a:pt x="98" y="123"/>
                    <a:pt x="98" y="123"/>
                  </a:cubicBezTo>
                  <a:cubicBezTo>
                    <a:pt x="98" y="124"/>
                    <a:pt x="98" y="124"/>
                    <a:pt x="98" y="124"/>
                  </a:cubicBezTo>
                  <a:cubicBezTo>
                    <a:pt x="96" y="124"/>
                    <a:pt x="96" y="124"/>
                    <a:pt x="96" y="124"/>
                  </a:cubicBezTo>
                  <a:cubicBezTo>
                    <a:pt x="68" y="124"/>
                    <a:pt x="68" y="124"/>
                    <a:pt x="68" y="124"/>
                  </a:cubicBezTo>
                  <a:cubicBezTo>
                    <a:pt x="67" y="124"/>
                    <a:pt x="67" y="124"/>
                    <a:pt x="67" y="124"/>
                  </a:cubicBezTo>
                  <a:cubicBezTo>
                    <a:pt x="67" y="123"/>
                    <a:pt x="67" y="123"/>
                    <a:pt x="67" y="123"/>
                  </a:cubicBezTo>
                  <a:cubicBezTo>
                    <a:pt x="67" y="43"/>
                    <a:pt x="67" y="43"/>
                    <a:pt x="67" y="43"/>
                  </a:cubicBezTo>
                  <a:cubicBezTo>
                    <a:pt x="67" y="33"/>
                    <a:pt x="65" y="26"/>
                    <a:pt x="55" y="26"/>
                  </a:cubicBezTo>
                  <a:cubicBezTo>
                    <a:pt x="47" y="26"/>
                    <a:pt x="39" y="30"/>
                    <a:pt x="31" y="38"/>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5" y="0"/>
                  </a:cubicBezTo>
                  <a:cubicBezTo>
                    <a:pt x="82" y="0"/>
                    <a:pt x="89" y="9"/>
                    <a:pt x="93" y="18"/>
                  </a:cubicBezTo>
                  <a:cubicBezTo>
                    <a:pt x="102" y="9"/>
                    <a:pt x="115" y="0"/>
                    <a:pt x="131" y="0"/>
                  </a:cubicBezTo>
                  <a:cubicBezTo>
                    <a:pt x="159" y="0"/>
                    <a:pt x="164" y="23"/>
                    <a:pt x="164" y="43"/>
                  </a:cubicBezTo>
                  <a:cubicBezTo>
                    <a:pt x="164" y="123"/>
                    <a:pt x="164" y="123"/>
                    <a:pt x="164" y="123"/>
                  </a:cubicBezTo>
                  <a:cubicBezTo>
                    <a:pt x="164" y="124"/>
                    <a:pt x="164" y="124"/>
                    <a:pt x="164" y="12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1" name="Freeform 8"/>
            <p:cNvSpPr>
              <a:spLocks noEditPoints="1"/>
            </p:cNvSpPr>
            <p:nvPr/>
          </p:nvSpPr>
          <p:spPr bwMode="auto">
            <a:xfrm>
              <a:off x="8120640" y="4805279"/>
              <a:ext cx="973143" cy="1260311"/>
            </a:xfrm>
            <a:custGeom>
              <a:avLst/>
              <a:gdLst>
                <a:gd name="T0" fmla="*/ 2147483647 w 98"/>
                <a:gd name="T1" fmla="*/ 2147483647 h 126"/>
                <a:gd name="T2" fmla="*/ 0 w 98"/>
                <a:gd name="T3" fmla="*/ 2147483647 h 126"/>
                <a:gd name="T4" fmla="*/ 2147483647 w 98"/>
                <a:gd name="T5" fmla="*/ 2147483647 h 126"/>
                <a:gd name="T6" fmla="*/ 2147483647 w 98"/>
                <a:gd name="T7" fmla="*/ 2147483647 h 126"/>
                <a:gd name="T8" fmla="*/ 2147483647 w 98"/>
                <a:gd name="T9" fmla="*/ 2147483647 h 126"/>
                <a:gd name="T10" fmla="*/ 2147483647 w 98"/>
                <a:gd name="T11" fmla="*/ 2147483647 h 126"/>
                <a:gd name="T12" fmla="*/ 2147483647 w 98"/>
                <a:gd name="T13" fmla="*/ 2147483647 h 126"/>
                <a:gd name="T14" fmla="*/ 2147483647 w 98"/>
                <a:gd name="T15" fmla="*/ 2147483647 h 126"/>
                <a:gd name="T16" fmla="*/ 2147483647 w 98"/>
                <a:gd name="T17" fmla="*/ 2147483647 h 126"/>
                <a:gd name="T18" fmla="*/ 2147483647 w 98"/>
                <a:gd name="T19" fmla="*/ 2147483647 h 126"/>
                <a:gd name="T20" fmla="*/ 2147483647 w 98"/>
                <a:gd name="T21" fmla="*/ 2147483647 h 126"/>
                <a:gd name="T22" fmla="*/ 2147483647 w 98"/>
                <a:gd name="T23" fmla="*/ 2147483647 h 126"/>
                <a:gd name="T24" fmla="*/ 2147483647 w 98"/>
                <a:gd name="T25" fmla="*/ 0 h 126"/>
                <a:gd name="T26" fmla="*/ 2147483647 w 98"/>
                <a:gd name="T27" fmla="*/ 2147483647 h 126"/>
                <a:gd name="T28" fmla="*/ 2147483647 w 98"/>
                <a:gd name="T29" fmla="*/ 2147483647 h 126"/>
                <a:gd name="T30" fmla="*/ 2147483647 w 98"/>
                <a:gd name="T31" fmla="*/ 2147483647 h 126"/>
                <a:gd name="T32" fmla="*/ 2147483647 w 98"/>
                <a:gd name="T33" fmla="*/ 2147483647 h 126"/>
                <a:gd name="T34" fmla="*/ 2147483647 w 98"/>
                <a:gd name="T35" fmla="*/ 2147483647 h 126"/>
                <a:gd name="T36" fmla="*/ 2147483647 w 98"/>
                <a:gd name="T37" fmla="*/ 2147483647 h 126"/>
                <a:gd name="T38" fmla="*/ 2147483647 w 98"/>
                <a:gd name="T39" fmla="*/ 2147483647 h 126"/>
                <a:gd name="T40" fmla="*/ 2147483647 w 98"/>
                <a:gd name="T41" fmla="*/ 2147483647 h 126"/>
                <a:gd name="T42" fmla="*/ 2147483647 w 98"/>
                <a:gd name="T43" fmla="*/ 2147483647 h 126"/>
                <a:gd name="T44" fmla="*/ 2147483647 w 98"/>
                <a:gd name="T45" fmla="*/ 2147483647 h 126"/>
                <a:gd name="T46" fmla="*/ 2147483647 w 98"/>
                <a:gd name="T47" fmla="*/ 2147483647 h 126"/>
                <a:gd name="T48" fmla="*/ 2147483647 w 98"/>
                <a:gd name="T49" fmla="*/ 2147483647 h 126"/>
                <a:gd name="T50" fmla="*/ 2147483647 w 98"/>
                <a:gd name="T51" fmla="*/ 2147483647 h 126"/>
                <a:gd name="T52" fmla="*/ 2147483647 w 98"/>
                <a:gd name="T53" fmla="*/ 2147483647 h 126"/>
                <a:gd name="T54" fmla="*/ 2147483647 w 98"/>
                <a:gd name="T55" fmla="*/ 2147483647 h 12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98" h="126">
                  <a:moveTo>
                    <a:pt x="38" y="126"/>
                  </a:moveTo>
                  <a:cubicBezTo>
                    <a:pt x="16" y="126"/>
                    <a:pt x="0" y="112"/>
                    <a:pt x="0" y="91"/>
                  </a:cubicBezTo>
                  <a:cubicBezTo>
                    <a:pt x="0" y="78"/>
                    <a:pt x="5" y="68"/>
                    <a:pt x="15" y="62"/>
                  </a:cubicBezTo>
                  <a:cubicBezTo>
                    <a:pt x="25" y="55"/>
                    <a:pt x="42" y="50"/>
                    <a:pt x="68" y="46"/>
                  </a:cubicBezTo>
                  <a:cubicBezTo>
                    <a:pt x="68" y="43"/>
                    <a:pt x="68" y="43"/>
                    <a:pt x="68" y="43"/>
                  </a:cubicBezTo>
                  <a:cubicBezTo>
                    <a:pt x="68" y="30"/>
                    <a:pt x="63" y="25"/>
                    <a:pt x="50" y="25"/>
                  </a:cubicBezTo>
                  <a:cubicBezTo>
                    <a:pt x="39" y="25"/>
                    <a:pt x="27" y="29"/>
                    <a:pt x="17" y="34"/>
                  </a:cubicBezTo>
                  <a:cubicBezTo>
                    <a:pt x="16" y="35"/>
                    <a:pt x="16" y="35"/>
                    <a:pt x="16" y="35"/>
                  </a:cubicBezTo>
                  <a:cubicBezTo>
                    <a:pt x="15" y="34"/>
                    <a:pt x="15" y="34"/>
                    <a:pt x="15" y="34"/>
                  </a:cubicBezTo>
                  <a:cubicBezTo>
                    <a:pt x="5" y="15"/>
                    <a:pt x="5" y="15"/>
                    <a:pt x="5" y="15"/>
                  </a:cubicBezTo>
                  <a:cubicBezTo>
                    <a:pt x="5" y="14"/>
                    <a:pt x="5" y="14"/>
                    <a:pt x="5" y="14"/>
                  </a:cubicBezTo>
                  <a:cubicBezTo>
                    <a:pt x="6" y="14"/>
                    <a:pt x="6" y="14"/>
                    <a:pt x="6" y="14"/>
                  </a:cubicBezTo>
                  <a:cubicBezTo>
                    <a:pt x="21" y="4"/>
                    <a:pt x="36" y="0"/>
                    <a:pt x="52" y="0"/>
                  </a:cubicBezTo>
                  <a:cubicBezTo>
                    <a:pt x="82" y="0"/>
                    <a:pt x="98" y="15"/>
                    <a:pt x="98" y="45"/>
                  </a:cubicBezTo>
                  <a:cubicBezTo>
                    <a:pt x="98" y="123"/>
                    <a:pt x="98" y="123"/>
                    <a:pt x="98" y="123"/>
                  </a:cubicBezTo>
                  <a:cubicBezTo>
                    <a:pt x="98" y="124"/>
                    <a:pt x="98" y="124"/>
                    <a:pt x="98" y="124"/>
                  </a:cubicBezTo>
                  <a:cubicBezTo>
                    <a:pt x="97" y="124"/>
                    <a:pt x="97" y="124"/>
                    <a:pt x="97" y="124"/>
                  </a:cubicBezTo>
                  <a:cubicBezTo>
                    <a:pt x="80" y="124"/>
                    <a:pt x="80" y="124"/>
                    <a:pt x="80" y="124"/>
                  </a:cubicBezTo>
                  <a:cubicBezTo>
                    <a:pt x="79" y="124"/>
                    <a:pt x="79" y="124"/>
                    <a:pt x="79" y="124"/>
                  </a:cubicBezTo>
                  <a:cubicBezTo>
                    <a:pt x="79" y="123"/>
                    <a:pt x="79" y="123"/>
                    <a:pt x="79" y="123"/>
                  </a:cubicBezTo>
                  <a:cubicBezTo>
                    <a:pt x="74" y="112"/>
                    <a:pt x="74" y="112"/>
                    <a:pt x="74" y="112"/>
                  </a:cubicBezTo>
                  <a:cubicBezTo>
                    <a:pt x="66" y="119"/>
                    <a:pt x="54" y="126"/>
                    <a:pt x="38" y="126"/>
                  </a:cubicBezTo>
                  <a:close/>
                  <a:moveTo>
                    <a:pt x="68" y="67"/>
                  </a:moveTo>
                  <a:cubicBezTo>
                    <a:pt x="48" y="70"/>
                    <a:pt x="38" y="74"/>
                    <a:pt x="34" y="79"/>
                  </a:cubicBezTo>
                  <a:cubicBezTo>
                    <a:pt x="31" y="82"/>
                    <a:pt x="31" y="84"/>
                    <a:pt x="31" y="89"/>
                  </a:cubicBezTo>
                  <a:cubicBezTo>
                    <a:pt x="31" y="98"/>
                    <a:pt x="35" y="103"/>
                    <a:pt x="45" y="103"/>
                  </a:cubicBezTo>
                  <a:cubicBezTo>
                    <a:pt x="52" y="103"/>
                    <a:pt x="61" y="100"/>
                    <a:pt x="68" y="94"/>
                  </a:cubicBezTo>
                  <a:cubicBezTo>
                    <a:pt x="68" y="67"/>
                    <a:pt x="68" y="67"/>
                    <a:pt x="68" y="67"/>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2" name="Freeform 9"/>
            <p:cNvSpPr>
              <a:spLocks/>
            </p:cNvSpPr>
            <p:nvPr/>
          </p:nvSpPr>
          <p:spPr bwMode="auto">
            <a:xfrm>
              <a:off x="9364993" y="4805279"/>
              <a:ext cx="1005049" cy="1244353"/>
            </a:xfrm>
            <a:custGeom>
              <a:avLst/>
              <a:gdLst>
                <a:gd name="T0" fmla="*/ 2147483647 w 101"/>
                <a:gd name="T1" fmla="*/ 2147483647 h 124"/>
                <a:gd name="T2" fmla="*/ 2147483647 w 101"/>
                <a:gd name="T3" fmla="*/ 2147483647 h 124"/>
                <a:gd name="T4" fmla="*/ 2147483647 w 101"/>
                <a:gd name="T5" fmla="*/ 2147483647 h 124"/>
                <a:gd name="T6" fmla="*/ 2147483647 w 101"/>
                <a:gd name="T7" fmla="*/ 2147483647 h 124"/>
                <a:gd name="T8" fmla="*/ 2147483647 w 101"/>
                <a:gd name="T9" fmla="*/ 2147483647 h 124"/>
                <a:gd name="T10" fmla="*/ 2147483647 w 101"/>
                <a:gd name="T11" fmla="*/ 2147483647 h 124"/>
                <a:gd name="T12" fmla="*/ 2147483647 w 101"/>
                <a:gd name="T13" fmla="*/ 2147483647 h 124"/>
                <a:gd name="T14" fmla="*/ 2147483647 w 101"/>
                <a:gd name="T15" fmla="*/ 2147483647 h 124"/>
                <a:gd name="T16" fmla="*/ 2147483647 w 101"/>
                <a:gd name="T17" fmla="*/ 2147483647 h 124"/>
                <a:gd name="T18" fmla="*/ 2147483647 w 101"/>
                <a:gd name="T19" fmla="*/ 2147483647 h 124"/>
                <a:gd name="T20" fmla="*/ 2147483647 w 101"/>
                <a:gd name="T21" fmla="*/ 2147483647 h 124"/>
                <a:gd name="T22" fmla="*/ 2147483647 w 101"/>
                <a:gd name="T23" fmla="*/ 2147483647 h 124"/>
                <a:gd name="T24" fmla="*/ 0 w 101"/>
                <a:gd name="T25" fmla="*/ 2147483647 h 124"/>
                <a:gd name="T26" fmla="*/ 0 w 101"/>
                <a:gd name="T27" fmla="*/ 2147483647 h 124"/>
                <a:gd name="T28" fmla="*/ 0 w 101"/>
                <a:gd name="T29" fmla="*/ 2147483647 h 124"/>
                <a:gd name="T30" fmla="*/ 0 w 101"/>
                <a:gd name="T31" fmla="*/ 2147483647 h 124"/>
                <a:gd name="T32" fmla="*/ 2147483647 w 101"/>
                <a:gd name="T33" fmla="*/ 2147483647 h 124"/>
                <a:gd name="T34" fmla="*/ 2147483647 w 101"/>
                <a:gd name="T35" fmla="*/ 2147483647 h 124"/>
                <a:gd name="T36" fmla="*/ 2147483647 w 101"/>
                <a:gd name="T37" fmla="*/ 2147483647 h 124"/>
                <a:gd name="T38" fmla="*/ 2147483647 w 101"/>
                <a:gd name="T39" fmla="*/ 2147483647 h 124"/>
                <a:gd name="T40" fmla="*/ 2147483647 w 101"/>
                <a:gd name="T41" fmla="*/ 2147483647 h 124"/>
                <a:gd name="T42" fmla="*/ 2147483647 w 101"/>
                <a:gd name="T43" fmla="*/ 0 h 124"/>
                <a:gd name="T44" fmla="*/ 2147483647 w 101"/>
                <a:gd name="T45" fmla="*/ 2147483647 h 124"/>
                <a:gd name="T46" fmla="*/ 2147483647 w 101"/>
                <a:gd name="T47" fmla="*/ 2147483647 h 124"/>
                <a:gd name="T48" fmla="*/ 2147483647 w 101"/>
                <a:gd name="T49" fmla="*/ 2147483647 h 124"/>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01" h="124">
                  <a:moveTo>
                    <a:pt x="101" y="124"/>
                  </a:moveTo>
                  <a:cubicBezTo>
                    <a:pt x="99" y="124"/>
                    <a:pt x="99" y="124"/>
                    <a:pt x="99" y="124"/>
                  </a:cubicBezTo>
                  <a:cubicBezTo>
                    <a:pt x="71" y="124"/>
                    <a:pt x="71" y="124"/>
                    <a:pt x="71" y="124"/>
                  </a:cubicBezTo>
                  <a:cubicBezTo>
                    <a:pt x="70" y="124"/>
                    <a:pt x="70" y="124"/>
                    <a:pt x="70" y="124"/>
                  </a:cubicBezTo>
                  <a:cubicBezTo>
                    <a:pt x="70" y="123"/>
                    <a:pt x="70" y="123"/>
                    <a:pt x="70" y="123"/>
                  </a:cubicBezTo>
                  <a:cubicBezTo>
                    <a:pt x="70" y="43"/>
                    <a:pt x="70" y="43"/>
                    <a:pt x="70" y="43"/>
                  </a:cubicBezTo>
                  <a:cubicBezTo>
                    <a:pt x="70" y="31"/>
                    <a:pt x="66" y="26"/>
                    <a:pt x="56" y="26"/>
                  </a:cubicBezTo>
                  <a:cubicBezTo>
                    <a:pt x="48" y="26"/>
                    <a:pt x="38" y="31"/>
                    <a:pt x="31" y="39"/>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6" y="0"/>
                  </a:cubicBezTo>
                  <a:cubicBezTo>
                    <a:pt x="89" y="0"/>
                    <a:pt x="101" y="14"/>
                    <a:pt x="101" y="43"/>
                  </a:cubicBezTo>
                  <a:cubicBezTo>
                    <a:pt x="101" y="123"/>
                    <a:pt x="101" y="123"/>
                    <a:pt x="101" y="123"/>
                  </a:cubicBezTo>
                  <a:cubicBezTo>
                    <a:pt x="101" y="124"/>
                    <a:pt x="101" y="124"/>
                    <a:pt x="101" y="124"/>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3" name="Freeform 10"/>
            <p:cNvSpPr>
              <a:spLocks/>
            </p:cNvSpPr>
            <p:nvPr/>
          </p:nvSpPr>
          <p:spPr bwMode="auto">
            <a:xfrm>
              <a:off x="10481720" y="4470256"/>
              <a:ext cx="781704" cy="1595324"/>
            </a:xfrm>
            <a:custGeom>
              <a:avLst/>
              <a:gdLst>
                <a:gd name="T0" fmla="*/ 2147483647 w 78"/>
                <a:gd name="T1" fmla="*/ 2147483647 h 158"/>
                <a:gd name="T2" fmla="*/ 2147483647 w 78"/>
                <a:gd name="T3" fmla="*/ 2147483647 h 158"/>
                <a:gd name="T4" fmla="*/ 2147483647 w 78"/>
                <a:gd name="T5" fmla="*/ 2147483647 h 158"/>
                <a:gd name="T6" fmla="*/ 2147483647 w 78"/>
                <a:gd name="T7" fmla="*/ 2147483647 h 158"/>
                <a:gd name="T8" fmla="*/ 0 w 78"/>
                <a:gd name="T9" fmla="*/ 2147483647 h 158"/>
                <a:gd name="T10" fmla="*/ 0 w 78"/>
                <a:gd name="T11" fmla="*/ 2147483647 h 158"/>
                <a:gd name="T12" fmla="*/ 0 w 78"/>
                <a:gd name="T13" fmla="*/ 2147483647 h 158"/>
                <a:gd name="T14" fmla="*/ 0 w 78"/>
                <a:gd name="T15" fmla="*/ 2147483647 h 158"/>
                <a:gd name="T16" fmla="*/ 2147483647 w 78"/>
                <a:gd name="T17" fmla="*/ 2147483647 h 158"/>
                <a:gd name="T18" fmla="*/ 2147483647 w 78"/>
                <a:gd name="T19" fmla="*/ 2147483647 h 158"/>
                <a:gd name="T20" fmla="*/ 2147483647 w 78"/>
                <a:gd name="T21" fmla="*/ 2147483647 h 158"/>
                <a:gd name="T22" fmla="*/ 2147483647 w 78"/>
                <a:gd name="T23" fmla="*/ 0 h 158"/>
                <a:gd name="T24" fmla="*/ 2147483647 w 78"/>
                <a:gd name="T25" fmla="*/ 0 h 158"/>
                <a:gd name="T26" fmla="*/ 2147483647 w 78"/>
                <a:gd name="T27" fmla="*/ 0 h 158"/>
                <a:gd name="T28" fmla="*/ 2147483647 w 78"/>
                <a:gd name="T29" fmla="*/ 0 h 158"/>
                <a:gd name="T30" fmla="*/ 2147483647 w 78"/>
                <a:gd name="T31" fmla="*/ 2147483647 h 158"/>
                <a:gd name="T32" fmla="*/ 2147483647 w 78"/>
                <a:gd name="T33" fmla="*/ 2147483647 h 158"/>
                <a:gd name="T34" fmla="*/ 2147483647 w 78"/>
                <a:gd name="T35" fmla="*/ 2147483647 h 158"/>
                <a:gd name="T36" fmla="*/ 2147483647 w 78"/>
                <a:gd name="T37" fmla="*/ 2147483647 h 158"/>
                <a:gd name="T38" fmla="*/ 2147483647 w 78"/>
                <a:gd name="T39" fmla="*/ 2147483647 h 158"/>
                <a:gd name="T40" fmla="*/ 2147483647 w 78"/>
                <a:gd name="T41" fmla="*/ 2147483647 h 158"/>
                <a:gd name="T42" fmla="*/ 2147483647 w 78"/>
                <a:gd name="T43" fmla="*/ 2147483647 h 158"/>
                <a:gd name="T44" fmla="*/ 2147483647 w 78"/>
                <a:gd name="T45" fmla="*/ 2147483647 h 158"/>
                <a:gd name="T46" fmla="*/ 2147483647 w 78"/>
                <a:gd name="T47" fmla="*/ 2147483647 h 158"/>
                <a:gd name="T48" fmla="*/ 2147483647 w 78"/>
                <a:gd name="T49" fmla="*/ 2147483647 h 158"/>
                <a:gd name="T50" fmla="*/ 2147483647 w 78"/>
                <a:gd name="T51" fmla="*/ 2147483647 h 158"/>
                <a:gd name="T52" fmla="*/ 2147483647 w 78"/>
                <a:gd name="T53" fmla="*/ 2147483647 h 158"/>
                <a:gd name="T54" fmla="*/ 2147483647 w 78"/>
                <a:gd name="T55" fmla="*/ 2147483647 h 158"/>
                <a:gd name="T56" fmla="*/ 2147483647 w 78"/>
                <a:gd name="T57" fmla="*/ 2147483647 h 158"/>
                <a:gd name="T58" fmla="*/ 2147483647 w 78"/>
                <a:gd name="T59" fmla="*/ 2147483647 h 158"/>
                <a:gd name="T60" fmla="*/ 2147483647 w 78"/>
                <a:gd name="T61" fmla="*/ 2147483647 h 158"/>
                <a:gd name="T62" fmla="*/ 2147483647 w 78"/>
                <a:gd name="T63" fmla="*/ 2147483647 h 158"/>
                <a:gd name="T64" fmla="*/ 2147483647 w 78"/>
                <a:gd name="T65" fmla="*/ 2147483647 h 15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8" h="158">
                  <a:moveTo>
                    <a:pt x="54" y="158"/>
                  </a:moveTo>
                  <a:cubicBezTo>
                    <a:pt x="30" y="158"/>
                    <a:pt x="18" y="146"/>
                    <a:pt x="18" y="122"/>
                  </a:cubicBezTo>
                  <a:cubicBezTo>
                    <a:pt x="18" y="56"/>
                    <a:pt x="18" y="56"/>
                    <a:pt x="18" y="56"/>
                  </a:cubicBezTo>
                  <a:cubicBezTo>
                    <a:pt x="2" y="56"/>
                    <a:pt x="2" y="56"/>
                    <a:pt x="2" y="56"/>
                  </a:cubicBezTo>
                  <a:cubicBezTo>
                    <a:pt x="0" y="56"/>
                    <a:pt x="0" y="56"/>
                    <a:pt x="0" y="56"/>
                  </a:cubicBezTo>
                  <a:cubicBezTo>
                    <a:pt x="0" y="55"/>
                    <a:pt x="0" y="55"/>
                    <a:pt x="0" y="55"/>
                  </a:cubicBezTo>
                  <a:cubicBezTo>
                    <a:pt x="0" y="36"/>
                    <a:pt x="0" y="36"/>
                    <a:pt x="0" y="36"/>
                  </a:cubicBezTo>
                  <a:cubicBezTo>
                    <a:pt x="0" y="34"/>
                    <a:pt x="0" y="34"/>
                    <a:pt x="0" y="34"/>
                  </a:cubicBezTo>
                  <a:cubicBezTo>
                    <a:pt x="2" y="34"/>
                    <a:pt x="2" y="34"/>
                    <a:pt x="2" y="34"/>
                  </a:cubicBezTo>
                  <a:cubicBezTo>
                    <a:pt x="19" y="34"/>
                    <a:pt x="19" y="34"/>
                    <a:pt x="19" y="34"/>
                  </a:cubicBezTo>
                  <a:cubicBezTo>
                    <a:pt x="24" y="1"/>
                    <a:pt x="24" y="1"/>
                    <a:pt x="24" y="1"/>
                  </a:cubicBezTo>
                  <a:cubicBezTo>
                    <a:pt x="24" y="0"/>
                    <a:pt x="24" y="0"/>
                    <a:pt x="24" y="0"/>
                  </a:cubicBezTo>
                  <a:cubicBezTo>
                    <a:pt x="25" y="0"/>
                    <a:pt x="25" y="0"/>
                    <a:pt x="25" y="0"/>
                  </a:cubicBezTo>
                  <a:cubicBezTo>
                    <a:pt x="47" y="0"/>
                    <a:pt x="47" y="0"/>
                    <a:pt x="47" y="0"/>
                  </a:cubicBezTo>
                  <a:cubicBezTo>
                    <a:pt x="49" y="0"/>
                    <a:pt x="49" y="0"/>
                    <a:pt x="49" y="0"/>
                  </a:cubicBezTo>
                  <a:cubicBezTo>
                    <a:pt x="49" y="1"/>
                    <a:pt x="49" y="1"/>
                    <a:pt x="49" y="1"/>
                  </a:cubicBezTo>
                  <a:cubicBezTo>
                    <a:pt x="49" y="34"/>
                    <a:pt x="49" y="34"/>
                    <a:pt x="49" y="34"/>
                  </a:cubicBezTo>
                  <a:cubicBezTo>
                    <a:pt x="73" y="34"/>
                    <a:pt x="73" y="34"/>
                    <a:pt x="73" y="34"/>
                  </a:cubicBezTo>
                  <a:cubicBezTo>
                    <a:pt x="74" y="34"/>
                    <a:pt x="74" y="34"/>
                    <a:pt x="74" y="34"/>
                  </a:cubicBezTo>
                  <a:cubicBezTo>
                    <a:pt x="74" y="36"/>
                    <a:pt x="74" y="36"/>
                    <a:pt x="74" y="36"/>
                  </a:cubicBezTo>
                  <a:cubicBezTo>
                    <a:pt x="74" y="55"/>
                    <a:pt x="74" y="55"/>
                    <a:pt x="74" y="55"/>
                  </a:cubicBezTo>
                  <a:cubicBezTo>
                    <a:pt x="74" y="56"/>
                    <a:pt x="74" y="56"/>
                    <a:pt x="74" y="56"/>
                  </a:cubicBezTo>
                  <a:cubicBezTo>
                    <a:pt x="73" y="56"/>
                    <a:pt x="73" y="56"/>
                    <a:pt x="73" y="56"/>
                  </a:cubicBezTo>
                  <a:cubicBezTo>
                    <a:pt x="49" y="56"/>
                    <a:pt x="49" y="56"/>
                    <a:pt x="49" y="56"/>
                  </a:cubicBezTo>
                  <a:cubicBezTo>
                    <a:pt x="49" y="120"/>
                    <a:pt x="49" y="120"/>
                    <a:pt x="49" y="120"/>
                  </a:cubicBezTo>
                  <a:cubicBezTo>
                    <a:pt x="49" y="131"/>
                    <a:pt x="50" y="134"/>
                    <a:pt x="61" y="134"/>
                  </a:cubicBezTo>
                  <a:cubicBezTo>
                    <a:pt x="64" y="134"/>
                    <a:pt x="68" y="134"/>
                    <a:pt x="73" y="132"/>
                  </a:cubicBezTo>
                  <a:cubicBezTo>
                    <a:pt x="74" y="132"/>
                    <a:pt x="74" y="132"/>
                    <a:pt x="74" y="132"/>
                  </a:cubicBezTo>
                  <a:cubicBezTo>
                    <a:pt x="75" y="133"/>
                    <a:pt x="75" y="133"/>
                    <a:pt x="75" y="133"/>
                  </a:cubicBezTo>
                  <a:cubicBezTo>
                    <a:pt x="78" y="153"/>
                    <a:pt x="78" y="153"/>
                    <a:pt x="78" y="153"/>
                  </a:cubicBezTo>
                  <a:cubicBezTo>
                    <a:pt x="78" y="154"/>
                    <a:pt x="78" y="154"/>
                    <a:pt x="78" y="154"/>
                  </a:cubicBezTo>
                  <a:cubicBezTo>
                    <a:pt x="77" y="154"/>
                    <a:pt x="77" y="154"/>
                    <a:pt x="77" y="154"/>
                  </a:cubicBezTo>
                  <a:cubicBezTo>
                    <a:pt x="74" y="155"/>
                    <a:pt x="66" y="158"/>
                    <a:pt x="54" y="158"/>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4" name="Freeform 11"/>
            <p:cNvSpPr>
              <a:spLocks noEditPoints="1"/>
            </p:cNvSpPr>
            <p:nvPr/>
          </p:nvSpPr>
          <p:spPr bwMode="auto">
            <a:xfrm>
              <a:off x="11311288" y="4805279"/>
              <a:ext cx="1052914" cy="1260311"/>
            </a:xfrm>
            <a:custGeom>
              <a:avLst/>
              <a:gdLst>
                <a:gd name="T0" fmla="*/ 2147483647 w 105"/>
                <a:gd name="T1" fmla="*/ 2147483647 h 126"/>
                <a:gd name="T2" fmla="*/ 0 w 105"/>
                <a:gd name="T3" fmla="*/ 2147483647 h 126"/>
                <a:gd name="T4" fmla="*/ 2147483647 w 105"/>
                <a:gd name="T5" fmla="*/ 0 h 126"/>
                <a:gd name="T6" fmla="*/ 2147483647 w 105"/>
                <a:gd name="T7" fmla="*/ 2147483647 h 126"/>
                <a:gd name="T8" fmla="*/ 2147483647 w 105"/>
                <a:gd name="T9" fmla="*/ 2147483647 h 126"/>
                <a:gd name="T10" fmla="*/ 2147483647 w 105"/>
                <a:gd name="T11" fmla="*/ 2147483647 h 126"/>
                <a:gd name="T12" fmla="*/ 2147483647 w 105"/>
                <a:gd name="T13" fmla="*/ 2147483647 h 126"/>
                <a:gd name="T14" fmla="*/ 2147483647 w 105"/>
                <a:gd name="T15" fmla="*/ 2147483647 h 126"/>
                <a:gd name="T16" fmla="*/ 2147483647 w 105"/>
                <a:gd name="T17" fmla="*/ 2147483647 h 126"/>
                <a:gd name="T18" fmla="*/ 2147483647 w 105"/>
                <a:gd name="T19" fmla="*/ 2147483647 h 126"/>
                <a:gd name="T20" fmla="*/ 2147483647 w 105"/>
                <a:gd name="T21" fmla="*/ 2147483647 h 126"/>
                <a:gd name="T22" fmla="*/ 2147483647 w 105"/>
                <a:gd name="T23" fmla="*/ 2147483647 h 126"/>
                <a:gd name="T24" fmla="*/ 2147483647 w 105"/>
                <a:gd name="T25" fmla="*/ 2147483647 h 126"/>
                <a:gd name="T26" fmla="*/ 2147483647 w 105"/>
                <a:gd name="T27" fmla="*/ 2147483647 h 126"/>
                <a:gd name="T28" fmla="*/ 2147483647 w 105"/>
                <a:gd name="T29" fmla="*/ 2147483647 h 126"/>
                <a:gd name="T30" fmla="*/ 2147483647 w 105"/>
                <a:gd name="T31" fmla="*/ 2147483647 h 126"/>
                <a:gd name="T32" fmla="*/ 2147483647 w 105"/>
                <a:gd name="T33" fmla="*/ 2147483647 h 126"/>
                <a:gd name="T34" fmla="*/ 2147483647 w 105"/>
                <a:gd name="T35" fmla="*/ 2147483647 h 126"/>
                <a:gd name="T36" fmla="*/ 2147483647 w 105"/>
                <a:gd name="T37" fmla="*/ 2147483647 h 126"/>
                <a:gd name="T38" fmla="*/ 2147483647 w 105"/>
                <a:gd name="T39" fmla="*/ 2147483647 h 1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05" h="126">
                  <a:moveTo>
                    <a:pt x="55" y="126"/>
                  </a:moveTo>
                  <a:cubicBezTo>
                    <a:pt x="21" y="126"/>
                    <a:pt x="0" y="102"/>
                    <a:pt x="0" y="64"/>
                  </a:cubicBezTo>
                  <a:cubicBezTo>
                    <a:pt x="0" y="25"/>
                    <a:pt x="21" y="0"/>
                    <a:pt x="53" y="0"/>
                  </a:cubicBezTo>
                  <a:cubicBezTo>
                    <a:pt x="86" y="0"/>
                    <a:pt x="105" y="23"/>
                    <a:pt x="105" y="64"/>
                  </a:cubicBezTo>
                  <a:cubicBezTo>
                    <a:pt x="105" y="71"/>
                    <a:pt x="105" y="71"/>
                    <a:pt x="105" y="71"/>
                  </a:cubicBezTo>
                  <a:cubicBezTo>
                    <a:pt x="105" y="73"/>
                    <a:pt x="105" y="73"/>
                    <a:pt x="105" y="73"/>
                  </a:cubicBezTo>
                  <a:cubicBezTo>
                    <a:pt x="104" y="73"/>
                    <a:pt x="104" y="73"/>
                    <a:pt x="104" y="73"/>
                  </a:cubicBezTo>
                  <a:cubicBezTo>
                    <a:pt x="32" y="73"/>
                    <a:pt x="32" y="73"/>
                    <a:pt x="32" y="73"/>
                  </a:cubicBezTo>
                  <a:cubicBezTo>
                    <a:pt x="33" y="92"/>
                    <a:pt x="41" y="101"/>
                    <a:pt x="58" y="101"/>
                  </a:cubicBezTo>
                  <a:cubicBezTo>
                    <a:pt x="71" y="101"/>
                    <a:pt x="79" y="96"/>
                    <a:pt x="89" y="91"/>
                  </a:cubicBezTo>
                  <a:cubicBezTo>
                    <a:pt x="90" y="90"/>
                    <a:pt x="90" y="90"/>
                    <a:pt x="90" y="90"/>
                  </a:cubicBezTo>
                  <a:cubicBezTo>
                    <a:pt x="90" y="91"/>
                    <a:pt x="90" y="91"/>
                    <a:pt x="90" y="91"/>
                  </a:cubicBezTo>
                  <a:cubicBezTo>
                    <a:pt x="102" y="108"/>
                    <a:pt x="102" y="108"/>
                    <a:pt x="102" y="108"/>
                  </a:cubicBezTo>
                  <a:cubicBezTo>
                    <a:pt x="102" y="109"/>
                    <a:pt x="102" y="109"/>
                    <a:pt x="102" y="109"/>
                  </a:cubicBezTo>
                  <a:cubicBezTo>
                    <a:pt x="101" y="110"/>
                    <a:pt x="101" y="110"/>
                    <a:pt x="101" y="110"/>
                  </a:cubicBezTo>
                  <a:cubicBezTo>
                    <a:pt x="90" y="119"/>
                    <a:pt x="79" y="126"/>
                    <a:pt x="55" y="126"/>
                  </a:cubicBezTo>
                  <a:close/>
                  <a:moveTo>
                    <a:pt x="32" y="53"/>
                  </a:moveTo>
                  <a:cubicBezTo>
                    <a:pt x="74" y="53"/>
                    <a:pt x="74" y="53"/>
                    <a:pt x="74" y="53"/>
                  </a:cubicBezTo>
                  <a:cubicBezTo>
                    <a:pt x="73" y="33"/>
                    <a:pt x="66" y="23"/>
                    <a:pt x="53" y="23"/>
                  </a:cubicBezTo>
                  <a:cubicBezTo>
                    <a:pt x="41" y="23"/>
                    <a:pt x="34" y="33"/>
                    <a:pt x="32" y="53"/>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5" name="Freeform 12"/>
            <p:cNvSpPr>
              <a:spLocks/>
            </p:cNvSpPr>
            <p:nvPr/>
          </p:nvSpPr>
          <p:spPr bwMode="auto">
            <a:xfrm>
              <a:off x="12491828" y="4805279"/>
              <a:ext cx="973143" cy="1260311"/>
            </a:xfrm>
            <a:custGeom>
              <a:avLst/>
              <a:gdLst>
                <a:gd name="T0" fmla="*/ 2147483647 w 97"/>
                <a:gd name="T1" fmla="*/ 2147483647 h 126"/>
                <a:gd name="T2" fmla="*/ 0 w 97"/>
                <a:gd name="T3" fmla="*/ 2147483647 h 126"/>
                <a:gd name="T4" fmla="*/ 2147483647 w 97"/>
                <a:gd name="T5" fmla="*/ 0 h 126"/>
                <a:gd name="T6" fmla="*/ 2147483647 w 97"/>
                <a:gd name="T7" fmla="*/ 2147483647 h 126"/>
                <a:gd name="T8" fmla="*/ 2147483647 w 97"/>
                <a:gd name="T9" fmla="*/ 2147483647 h 126"/>
                <a:gd name="T10" fmla="*/ 2147483647 w 97"/>
                <a:gd name="T11" fmla="*/ 2147483647 h 126"/>
                <a:gd name="T12" fmla="*/ 2147483647 w 97"/>
                <a:gd name="T13" fmla="*/ 2147483647 h 126"/>
                <a:gd name="T14" fmla="*/ 2147483647 w 97"/>
                <a:gd name="T15" fmla="*/ 2147483647 h 126"/>
                <a:gd name="T16" fmla="*/ 2147483647 w 97"/>
                <a:gd name="T17" fmla="*/ 2147483647 h 126"/>
                <a:gd name="T18" fmla="*/ 2147483647 w 97"/>
                <a:gd name="T19" fmla="*/ 2147483647 h 126"/>
                <a:gd name="T20" fmla="*/ 2147483647 w 97"/>
                <a:gd name="T21" fmla="*/ 2147483647 h 126"/>
                <a:gd name="T22" fmla="*/ 2147483647 w 97"/>
                <a:gd name="T23" fmla="*/ 2147483647 h 126"/>
                <a:gd name="T24" fmla="*/ 2147483647 w 97"/>
                <a:gd name="T25" fmla="*/ 2147483647 h 126"/>
                <a:gd name="T26" fmla="*/ 2147483647 w 97"/>
                <a:gd name="T27" fmla="*/ 2147483647 h 126"/>
                <a:gd name="T28" fmla="*/ 2147483647 w 97"/>
                <a:gd name="T29" fmla="*/ 2147483647 h 126"/>
                <a:gd name="T30" fmla="*/ 2147483647 w 97"/>
                <a:gd name="T31" fmla="*/ 2147483647 h 126"/>
                <a:gd name="T32" fmla="*/ 2147483647 w 97"/>
                <a:gd name="T33" fmla="*/ 2147483647 h 126"/>
                <a:gd name="T34" fmla="*/ 2147483647 w 97"/>
                <a:gd name="T35" fmla="*/ 2147483647 h 126"/>
                <a:gd name="T36" fmla="*/ 2147483647 w 97"/>
                <a:gd name="T37" fmla="*/ 2147483647 h 1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7" h="126">
                  <a:moveTo>
                    <a:pt x="55" y="126"/>
                  </a:moveTo>
                  <a:cubicBezTo>
                    <a:pt x="14" y="126"/>
                    <a:pt x="0" y="94"/>
                    <a:pt x="0" y="64"/>
                  </a:cubicBezTo>
                  <a:cubicBezTo>
                    <a:pt x="0" y="34"/>
                    <a:pt x="14" y="0"/>
                    <a:pt x="55" y="0"/>
                  </a:cubicBezTo>
                  <a:cubicBezTo>
                    <a:pt x="72" y="0"/>
                    <a:pt x="83" y="4"/>
                    <a:pt x="94" y="13"/>
                  </a:cubicBezTo>
                  <a:cubicBezTo>
                    <a:pt x="95" y="14"/>
                    <a:pt x="95" y="14"/>
                    <a:pt x="95" y="14"/>
                  </a:cubicBezTo>
                  <a:cubicBezTo>
                    <a:pt x="94" y="15"/>
                    <a:pt x="94" y="15"/>
                    <a:pt x="94" y="15"/>
                  </a:cubicBezTo>
                  <a:cubicBezTo>
                    <a:pt x="81" y="33"/>
                    <a:pt x="81" y="33"/>
                    <a:pt x="81" y="33"/>
                  </a:cubicBezTo>
                  <a:cubicBezTo>
                    <a:pt x="81" y="34"/>
                    <a:pt x="81" y="34"/>
                    <a:pt x="81" y="34"/>
                  </a:cubicBezTo>
                  <a:cubicBezTo>
                    <a:pt x="80" y="34"/>
                    <a:pt x="80" y="34"/>
                    <a:pt x="80" y="34"/>
                  </a:cubicBezTo>
                  <a:cubicBezTo>
                    <a:pt x="73" y="29"/>
                    <a:pt x="66" y="25"/>
                    <a:pt x="55" y="25"/>
                  </a:cubicBezTo>
                  <a:cubicBezTo>
                    <a:pt x="39" y="25"/>
                    <a:pt x="31" y="38"/>
                    <a:pt x="31" y="64"/>
                  </a:cubicBezTo>
                  <a:cubicBezTo>
                    <a:pt x="31" y="89"/>
                    <a:pt x="39" y="101"/>
                    <a:pt x="56" y="101"/>
                  </a:cubicBezTo>
                  <a:cubicBezTo>
                    <a:pt x="67" y="101"/>
                    <a:pt x="74" y="97"/>
                    <a:pt x="81" y="91"/>
                  </a:cubicBezTo>
                  <a:cubicBezTo>
                    <a:pt x="82" y="90"/>
                    <a:pt x="82" y="90"/>
                    <a:pt x="82" y="90"/>
                  </a:cubicBezTo>
                  <a:cubicBezTo>
                    <a:pt x="83" y="91"/>
                    <a:pt x="83" y="91"/>
                    <a:pt x="83" y="91"/>
                  </a:cubicBezTo>
                  <a:cubicBezTo>
                    <a:pt x="96" y="108"/>
                    <a:pt x="96" y="108"/>
                    <a:pt x="96" y="108"/>
                  </a:cubicBezTo>
                  <a:cubicBezTo>
                    <a:pt x="97" y="109"/>
                    <a:pt x="97" y="109"/>
                    <a:pt x="97" y="109"/>
                  </a:cubicBezTo>
                  <a:cubicBezTo>
                    <a:pt x="96" y="110"/>
                    <a:pt x="96" y="110"/>
                    <a:pt x="96" y="110"/>
                  </a:cubicBezTo>
                  <a:cubicBezTo>
                    <a:pt x="85" y="121"/>
                    <a:pt x="72" y="126"/>
                    <a:pt x="55" y="126"/>
                  </a:cubicBez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6" name="Freeform 13"/>
            <p:cNvSpPr>
              <a:spLocks noEditPoints="1"/>
            </p:cNvSpPr>
            <p:nvPr/>
          </p:nvSpPr>
          <p:spPr bwMode="auto">
            <a:xfrm>
              <a:off x="590710" y="3656645"/>
              <a:ext cx="3063022" cy="3078981"/>
            </a:xfrm>
            <a:custGeom>
              <a:avLst/>
              <a:gdLst>
                <a:gd name="T0" fmla="*/ 2147483647 w 305"/>
                <a:gd name="T1" fmla="*/ 2147483647 h 305"/>
                <a:gd name="T2" fmla="*/ 0 w 305"/>
                <a:gd name="T3" fmla="*/ 2147483647 h 305"/>
                <a:gd name="T4" fmla="*/ 2147483647 w 305"/>
                <a:gd name="T5" fmla="*/ 0 h 305"/>
                <a:gd name="T6" fmla="*/ 2147483647 w 305"/>
                <a:gd name="T7" fmla="*/ 2147483647 h 305"/>
                <a:gd name="T8" fmla="*/ 2147483647 w 305"/>
                <a:gd name="T9" fmla="*/ 2147483647 h 305"/>
                <a:gd name="T10" fmla="*/ 2147483647 w 305"/>
                <a:gd name="T11" fmla="*/ 2147483647 h 305"/>
                <a:gd name="T12" fmla="*/ 2147483647 w 305"/>
                <a:gd name="T13" fmla="*/ 2147483647 h 305"/>
                <a:gd name="T14" fmla="*/ 2147483647 w 305"/>
                <a:gd name="T15" fmla="*/ 2147483647 h 305"/>
                <a:gd name="T16" fmla="*/ 2147483647 w 305"/>
                <a:gd name="T17" fmla="*/ 2147483647 h 305"/>
                <a:gd name="T18" fmla="*/ 2147483647 w 305"/>
                <a:gd name="T19" fmla="*/ 2147483647 h 305"/>
                <a:gd name="T20" fmla="*/ 2147483647 w 305"/>
                <a:gd name="T21" fmla="*/ 2147483647 h 305"/>
                <a:gd name="T22" fmla="*/ 2147483647 w 305"/>
                <a:gd name="T23" fmla="*/ 2147483647 h 305"/>
                <a:gd name="T24" fmla="*/ 2147483647 w 305"/>
                <a:gd name="T25" fmla="*/ 2147483647 h 305"/>
                <a:gd name="T26" fmla="*/ 2147483647 w 305"/>
                <a:gd name="T27" fmla="*/ 2147483647 h 30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05" h="305">
                  <a:moveTo>
                    <a:pt x="153" y="305"/>
                  </a:moveTo>
                  <a:cubicBezTo>
                    <a:pt x="69" y="305"/>
                    <a:pt x="0" y="237"/>
                    <a:pt x="0" y="153"/>
                  </a:cubicBezTo>
                  <a:cubicBezTo>
                    <a:pt x="0" y="69"/>
                    <a:pt x="69" y="0"/>
                    <a:pt x="153" y="0"/>
                  </a:cubicBezTo>
                  <a:cubicBezTo>
                    <a:pt x="237" y="0"/>
                    <a:pt x="305" y="69"/>
                    <a:pt x="305" y="153"/>
                  </a:cubicBezTo>
                  <a:cubicBezTo>
                    <a:pt x="305" y="237"/>
                    <a:pt x="237" y="305"/>
                    <a:pt x="153" y="305"/>
                  </a:cubicBezTo>
                  <a:close/>
                  <a:moveTo>
                    <a:pt x="153" y="49"/>
                  </a:moveTo>
                  <a:cubicBezTo>
                    <a:pt x="125" y="49"/>
                    <a:pt x="99" y="59"/>
                    <a:pt x="79" y="79"/>
                  </a:cubicBezTo>
                  <a:cubicBezTo>
                    <a:pt x="59" y="99"/>
                    <a:pt x="49" y="125"/>
                    <a:pt x="49" y="153"/>
                  </a:cubicBezTo>
                  <a:cubicBezTo>
                    <a:pt x="49" y="181"/>
                    <a:pt x="59" y="207"/>
                    <a:pt x="79" y="226"/>
                  </a:cubicBezTo>
                  <a:cubicBezTo>
                    <a:pt x="99" y="246"/>
                    <a:pt x="125" y="257"/>
                    <a:pt x="153" y="257"/>
                  </a:cubicBezTo>
                  <a:cubicBezTo>
                    <a:pt x="181" y="257"/>
                    <a:pt x="207" y="246"/>
                    <a:pt x="226" y="226"/>
                  </a:cubicBezTo>
                  <a:cubicBezTo>
                    <a:pt x="246" y="207"/>
                    <a:pt x="257" y="181"/>
                    <a:pt x="257" y="153"/>
                  </a:cubicBezTo>
                  <a:cubicBezTo>
                    <a:pt x="257" y="125"/>
                    <a:pt x="246" y="99"/>
                    <a:pt x="226" y="79"/>
                  </a:cubicBezTo>
                  <a:cubicBezTo>
                    <a:pt x="207" y="59"/>
                    <a:pt x="180" y="49"/>
                    <a:pt x="153" y="49"/>
                  </a:cubicBezTo>
                  <a:close/>
                </a:path>
              </a:pathLst>
            </a:custGeom>
            <a:solidFill>
              <a:srgbClr val="FFC20E"/>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7" name="Freeform 14"/>
            <p:cNvSpPr>
              <a:spLocks noEditPoints="1"/>
            </p:cNvSpPr>
            <p:nvPr/>
          </p:nvSpPr>
          <p:spPr bwMode="auto">
            <a:xfrm>
              <a:off x="13640462" y="5842234"/>
              <a:ext cx="350971" cy="191439"/>
            </a:xfrm>
            <a:custGeom>
              <a:avLst/>
              <a:gdLst>
                <a:gd name="T0" fmla="*/ 2147483647 w 22"/>
                <a:gd name="T1" fmla="*/ 2147483647 h 12"/>
                <a:gd name="T2" fmla="*/ 0 w 22"/>
                <a:gd name="T3" fmla="*/ 2147483647 h 12"/>
                <a:gd name="T4" fmla="*/ 0 w 22"/>
                <a:gd name="T5" fmla="*/ 0 h 12"/>
                <a:gd name="T6" fmla="*/ 2147483647 w 22"/>
                <a:gd name="T7" fmla="*/ 0 h 12"/>
                <a:gd name="T8" fmla="*/ 2147483647 w 22"/>
                <a:gd name="T9" fmla="*/ 2147483647 h 12"/>
                <a:gd name="T10" fmla="*/ 2147483647 w 22"/>
                <a:gd name="T11" fmla="*/ 2147483647 h 12"/>
                <a:gd name="T12" fmla="*/ 2147483647 w 22"/>
                <a:gd name="T13" fmla="*/ 2147483647 h 12"/>
                <a:gd name="T14" fmla="*/ 2147483647 w 22"/>
                <a:gd name="T15" fmla="*/ 2147483647 h 12"/>
                <a:gd name="T16" fmla="*/ 2147483647 w 22"/>
                <a:gd name="T17" fmla="*/ 2147483647 h 12"/>
                <a:gd name="T18" fmla="*/ 2147483647 w 22"/>
                <a:gd name="T19" fmla="*/ 0 h 12"/>
                <a:gd name="T20" fmla="*/ 2147483647 w 22"/>
                <a:gd name="T21" fmla="*/ 0 h 12"/>
                <a:gd name="T22" fmla="*/ 2147483647 w 22"/>
                <a:gd name="T23" fmla="*/ 2147483647 h 12"/>
                <a:gd name="T24" fmla="*/ 2147483647 w 22"/>
                <a:gd name="T25" fmla="*/ 0 h 12"/>
                <a:gd name="T26" fmla="*/ 2147483647 w 22"/>
                <a:gd name="T27" fmla="*/ 0 h 12"/>
                <a:gd name="T28" fmla="*/ 2147483647 w 22"/>
                <a:gd name="T29" fmla="*/ 2147483647 h 12"/>
                <a:gd name="T30" fmla="*/ 2147483647 w 22"/>
                <a:gd name="T31" fmla="*/ 2147483647 h 12"/>
                <a:gd name="T32" fmla="*/ 2147483647 w 22"/>
                <a:gd name="T33" fmla="*/ 2147483647 h 12"/>
                <a:gd name="T34" fmla="*/ 2147483647 w 22"/>
                <a:gd name="T35" fmla="*/ 2147483647 h 12"/>
                <a:gd name="T36" fmla="*/ 2147483647 w 22"/>
                <a:gd name="T37" fmla="*/ 2147483647 h 12"/>
                <a:gd name="T38" fmla="*/ 2147483647 w 22"/>
                <a:gd name="T39" fmla="*/ 2147483647 h 12"/>
                <a:gd name="T40" fmla="*/ 2147483647 w 22"/>
                <a:gd name="T41" fmla="*/ 2147483647 h 12"/>
                <a:gd name="T42" fmla="*/ 2147483647 w 22"/>
                <a:gd name="T43" fmla="*/ 2147483647 h 12"/>
                <a:gd name="T44" fmla="*/ 2147483647 w 22"/>
                <a:gd name="T45" fmla="*/ 0 h 1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2" h="12">
                  <a:moveTo>
                    <a:pt x="3" y="2"/>
                  </a:moveTo>
                  <a:lnTo>
                    <a:pt x="0" y="2"/>
                  </a:lnTo>
                  <a:lnTo>
                    <a:pt x="0" y="0"/>
                  </a:lnTo>
                  <a:lnTo>
                    <a:pt x="8" y="0"/>
                  </a:lnTo>
                  <a:lnTo>
                    <a:pt x="8" y="2"/>
                  </a:lnTo>
                  <a:lnTo>
                    <a:pt x="6" y="2"/>
                  </a:lnTo>
                  <a:lnTo>
                    <a:pt x="6" y="12"/>
                  </a:lnTo>
                  <a:lnTo>
                    <a:pt x="3" y="12"/>
                  </a:lnTo>
                  <a:lnTo>
                    <a:pt x="3" y="2"/>
                  </a:lnTo>
                  <a:close/>
                  <a:moveTo>
                    <a:pt x="11" y="0"/>
                  </a:moveTo>
                  <a:lnTo>
                    <a:pt x="14" y="0"/>
                  </a:lnTo>
                  <a:lnTo>
                    <a:pt x="16" y="9"/>
                  </a:lnTo>
                  <a:lnTo>
                    <a:pt x="19" y="0"/>
                  </a:lnTo>
                  <a:lnTo>
                    <a:pt x="22" y="0"/>
                  </a:lnTo>
                  <a:lnTo>
                    <a:pt x="22" y="12"/>
                  </a:lnTo>
                  <a:lnTo>
                    <a:pt x="20" y="12"/>
                  </a:lnTo>
                  <a:lnTo>
                    <a:pt x="20" y="3"/>
                  </a:lnTo>
                  <a:lnTo>
                    <a:pt x="18" y="12"/>
                  </a:lnTo>
                  <a:lnTo>
                    <a:pt x="15" y="12"/>
                  </a:lnTo>
                  <a:lnTo>
                    <a:pt x="13" y="3"/>
                  </a:lnTo>
                  <a:lnTo>
                    <a:pt x="13" y="12"/>
                  </a:lnTo>
                  <a:lnTo>
                    <a:pt x="11" y="12"/>
                  </a:lnTo>
                  <a:lnTo>
                    <a:pt x="11"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8" name="Rectangle 15"/>
            <p:cNvSpPr>
              <a:spLocks noChangeArrowheads="1"/>
            </p:cNvSpPr>
            <p:nvPr/>
          </p:nvSpPr>
          <p:spPr bwMode="auto">
            <a:xfrm>
              <a:off x="3797317" y="3433290"/>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solidFill>
                  <a:srgbClr val="FFFFFF"/>
                </a:solidFill>
              </a:endParaRPr>
            </a:p>
          </p:txBody>
        </p:sp>
        <p:sp>
          <p:nvSpPr>
            <p:cNvPr id="39" name="Rectangle 16"/>
            <p:cNvSpPr>
              <a:spLocks noChangeArrowheads="1"/>
            </p:cNvSpPr>
            <p:nvPr/>
          </p:nvSpPr>
          <p:spPr bwMode="auto">
            <a:xfrm>
              <a:off x="3797317" y="3178038"/>
              <a:ext cx="111668" cy="127626"/>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solidFill>
                  <a:srgbClr val="FFFFFF"/>
                </a:solidFill>
              </a:endParaRPr>
            </a:p>
          </p:txBody>
        </p:sp>
        <p:sp>
          <p:nvSpPr>
            <p:cNvPr id="40" name="Rectangle 17"/>
            <p:cNvSpPr>
              <a:spLocks noChangeArrowheads="1"/>
            </p:cNvSpPr>
            <p:nvPr/>
          </p:nvSpPr>
          <p:spPr bwMode="auto">
            <a:xfrm>
              <a:off x="3446345" y="3544968"/>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solidFill>
                  <a:srgbClr val="FFFFFF"/>
                </a:solidFill>
              </a:endParaRPr>
            </a:p>
          </p:txBody>
        </p:sp>
        <p:sp>
          <p:nvSpPr>
            <p:cNvPr id="41" name="Rectangle 18"/>
            <p:cNvSpPr>
              <a:spLocks noChangeArrowheads="1"/>
            </p:cNvSpPr>
            <p:nvPr/>
          </p:nvSpPr>
          <p:spPr bwMode="auto">
            <a:xfrm>
              <a:off x="3223000" y="3784271"/>
              <a:ext cx="111668" cy="11167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solidFill>
                  <a:srgbClr val="FFFFFF"/>
                </a:solidFill>
              </a:endParaRPr>
            </a:p>
          </p:txBody>
        </p:sp>
        <p:sp>
          <p:nvSpPr>
            <p:cNvPr id="42" name="Rectangle 19"/>
            <p:cNvSpPr>
              <a:spLocks noChangeArrowheads="1"/>
            </p:cNvSpPr>
            <p:nvPr/>
          </p:nvSpPr>
          <p:spPr bwMode="auto">
            <a:xfrm>
              <a:off x="3558013" y="3656645"/>
              <a:ext cx="127626" cy="12762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solidFill>
                  <a:srgbClr val="FFFFFF"/>
                </a:solidFill>
              </a:endParaRPr>
            </a:p>
          </p:txBody>
        </p:sp>
        <p:sp>
          <p:nvSpPr>
            <p:cNvPr id="43" name="Rectangle 20"/>
            <p:cNvSpPr>
              <a:spLocks noChangeArrowheads="1"/>
            </p:cNvSpPr>
            <p:nvPr/>
          </p:nvSpPr>
          <p:spPr bwMode="auto">
            <a:xfrm>
              <a:off x="3111322" y="3672594"/>
              <a:ext cx="111668" cy="11167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solidFill>
                  <a:srgbClr val="FFFFFF"/>
                </a:solidFill>
              </a:endParaRPr>
            </a:p>
          </p:txBody>
        </p:sp>
        <p:sp>
          <p:nvSpPr>
            <p:cNvPr id="44" name="Rectangle 21"/>
            <p:cNvSpPr>
              <a:spLocks noChangeArrowheads="1"/>
            </p:cNvSpPr>
            <p:nvPr/>
          </p:nvSpPr>
          <p:spPr bwMode="auto">
            <a:xfrm>
              <a:off x="3446345" y="3784271"/>
              <a:ext cx="111668" cy="11167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solidFill>
                  <a:srgbClr val="FFFFFF"/>
                </a:solidFill>
              </a:endParaRPr>
            </a:p>
          </p:txBody>
        </p:sp>
        <p:sp>
          <p:nvSpPr>
            <p:cNvPr id="45" name="Rectangle 22"/>
            <p:cNvSpPr>
              <a:spLocks noChangeArrowheads="1"/>
            </p:cNvSpPr>
            <p:nvPr/>
          </p:nvSpPr>
          <p:spPr bwMode="auto">
            <a:xfrm>
              <a:off x="3669691" y="3305664"/>
              <a:ext cx="127626" cy="127626"/>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solidFill>
                  <a:srgbClr val="FFFFFF"/>
                </a:solidFill>
              </a:endParaRPr>
            </a:p>
          </p:txBody>
        </p:sp>
        <p:sp>
          <p:nvSpPr>
            <p:cNvPr id="46" name="Rectangle 23"/>
            <p:cNvSpPr>
              <a:spLocks noChangeArrowheads="1"/>
            </p:cNvSpPr>
            <p:nvPr/>
          </p:nvSpPr>
          <p:spPr bwMode="auto">
            <a:xfrm>
              <a:off x="3446345" y="3433290"/>
              <a:ext cx="223345" cy="111678"/>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solidFill>
                  <a:srgbClr val="FFFFFF"/>
                </a:solidFill>
              </a:endParaRPr>
            </a:p>
          </p:txBody>
        </p:sp>
        <p:sp>
          <p:nvSpPr>
            <p:cNvPr id="47" name="Rectangle 24"/>
            <p:cNvSpPr>
              <a:spLocks noChangeArrowheads="1"/>
            </p:cNvSpPr>
            <p:nvPr/>
          </p:nvSpPr>
          <p:spPr bwMode="auto">
            <a:xfrm>
              <a:off x="3334668" y="3544968"/>
              <a:ext cx="111668" cy="239304"/>
            </a:xfrm>
            <a:prstGeom prst="rect">
              <a:avLst/>
            </a:prstGeom>
            <a:solidFill>
              <a:srgbClr val="FFFFFF"/>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solidFill>
                  <a:srgbClr val="FFFFFF"/>
                </a:solidFill>
              </a:endParaRPr>
            </a:p>
          </p:txBody>
        </p:sp>
        <p:sp>
          <p:nvSpPr>
            <p:cNvPr id="48" name="Freeform 25"/>
            <p:cNvSpPr>
              <a:spLocks/>
            </p:cNvSpPr>
            <p:nvPr/>
          </p:nvSpPr>
          <p:spPr bwMode="auto">
            <a:xfrm>
              <a:off x="1372424" y="3895939"/>
              <a:ext cx="2073921" cy="1978202"/>
            </a:xfrm>
            <a:custGeom>
              <a:avLst/>
              <a:gdLst>
                <a:gd name="T0" fmla="*/ 2147483647 w 206"/>
                <a:gd name="T1" fmla="*/ 0 h 197"/>
                <a:gd name="T2" fmla="*/ 2147483647 w 206"/>
                <a:gd name="T3" fmla="*/ 2147483647 h 197"/>
                <a:gd name="T4" fmla="*/ 2147483647 w 206"/>
                <a:gd name="T5" fmla="*/ 2147483647 h 197"/>
                <a:gd name="T6" fmla="*/ 2147483647 w 206"/>
                <a:gd name="T7" fmla="*/ 0 h 197"/>
                <a:gd name="T8" fmla="*/ 2147483647 w 206"/>
                <a:gd name="T9" fmla="*/ 0 h 197"/>
                <a:gd name="T10" fmla="*/ 2147483647 w 206"/>
                <a:gd name="T11" fmla="*/ 2147483647 h 197"/>
                <a:gd name="T12" fmla="*/ 2147483647 w 206"/>
                <a:gd name="T13" fmla="*/ 2147483647 h 197"/>
                <a:gd name="T14" fmla="*/ 2147483647 w 206"/>
                <a:gd name="T15" fmla="*/ 2147483647 h 197"/>
                <a:gd name="T16" fmla="*/ 2147483647 w 206"/>
                <a:gd name="T17" fmla="*/ 2147483647 h 197"/>
                <a:gd name="T18" fmla="*/ 2147483647 w 206"/>
                <a:gd name="T19" fmla="*/ 2147483647 h 197"/>
                <a:gd name="T20" fmla="*/ 2147483647 w 206"/>
                <a:gd name="T21" fmla="*/ 2147483647 h 197"/>
                <a:gd name="T22" fmla="*/ 2147483647 w 206"/>
                <a:gd name="T23" fmla="*/ 2147483647 h 197"/>
                <a:gd name="T24" fmla="*/ 2147483647 w 206"/>
                <a:gd name="T25" fmla="*/ 2147483647 h 197"/>
                <a:gd name="T26" fmla="*/ 2147483647 w 206"/>
                <a:gd name="T27" fmla="*/ 2147483647 h 197"/>
                <a:gd name="T28" fmla="*/ 2147483647 w 206"/>
                <a:gd name="T29" fmla="*/ 2147483647 h 197"/>
                <a:gd name="T30" fmla="*/ 2147483647 w 206"/>
                <a:gd name="T31" fmla="*/ 2147483647 h 197"/>
                <a:gd name="T32" fmla="*/ 2147483647 w 206"/>
                <a:gd name="T33" fmla="*/ 2147483647 h 197"/>
                <a:gd name="T34" fmla="*/ 2147483647 w 206"/>
                <a:gd name="T35" fmla="*/ 2147483647 h 197"/>
                <a:gd name="T36" fmla="*/ 2147483647 w 206"/>
                <a:gd name="T37" fmla="*/ 2147483647 h 197"/>
                <a:gd name="T38" fmla="*/ 2147483647 w 206"/>
                <a:gd name="T39" fmla="*/ 2147483647 h 197"/>
                <a:gd name="T40" fmla="*/ 2147483647 w 206"/>
                <a:gd name="T41" fmla="*/ 2147483647 h 197"/>
                <a:gd name="T42" fmla="*/ 2147483647 w 206"/>
                <a:gd name="T43" fmla="*/ 2147483647 h 197"/>
                <a:gd name="T44" fmla="*/ 2147483647 w 206"/>
                <a:gd name="T45" fmla="*/ 2147483647 h 197"/>
                <a:gd name="T46" fmla="*/ 2147483647 w 206"/>
                <a:gd name="T47" fmla="*/ 2147483647 h 197"/>
                <a:gd name="T48" fmla="*/ 2147483647 w 206"/>
                <a:gd name="T49" fmla="*/ 2147483647 h 197"/>
                <a:gd name="T50" fmla="*/ 2147483647 w 206"/>
                <a:gd name="T51" fmla="*/ 2147483647 h 197"/>
                <a:gd name="T52" fmla="*/ 2147483647 w 206"/>
                <a:gd name="T53" fmla="*/ 2147483647 h 197"/>
                <a:gd name="T54" fmla="*/ 2147483647 w 206"/>
                <a:gd name="T55" fmla="*/ 2147483647 h 197"/>
                <a:gd name="T56" fmla="*/ 2147483647 w 206"/>
                <a:gd name="T57" fmla="*/ 2147483647 h 197"/>
                <a:gd name="T58" fmla="*/ 2147483647 w 206"/>
                <a:gd name="T59" fmla="*/ 2147483647 h 197"/>
                <a:gd name="T60" fmla="*/ 2147483647 w 206"/>
                <a:gd name="T61" fmla="*/ 2147483647 h 197"/>
                <a:gd name="T62" fmla="*/ 2147483647 w 206"/>
                <a:gd name="T63" fmla="*/ 2147483647 h 197"/>
                <a:gd name="T64" fmla="*/ 2147483647 w 206"/>
                <a:gd name="T65" fmla="*/ 2147483647 h 197"/>
                <a:gd name="T66" fmla="*/ 2147483647 w 206"/>
                <a:gd name="T67" fmla="*/ 2147483647 h 197"/>
                <a:gd name="T68" fmla="*/ 2147483647 w 206"/>
                <a:gd name="T69" fmla="*/ 2147483647 h 197"/>
                <a:gd name="T70" fmla="*/ 2147483647 w 206"/>
                <a:gd name="T71" fmla="*/ 2147483647 h 197"/>
                <a:gd name="T72" fmla="*/ 2147483647 w 206"/>
                <a:gd name="T73" fmla="*/ 2147483647 h 197"/>
                <a:gd name="T74" fmla="*/ 2147483647 w 206"/>
                <a:gd name="T75" fmla="*/ 2147483647 h 197"/>
                <a:gd name="T76" fmla="*/ 2147483647 w 206"/>
                <a:gd name="T77" fmla="*/ 2147483647 h 197"/>
                <a:gd name="T78" fmla="*/ 2147483647 w 206"/>
                <a:gd name="T79" fmla="*/ 2147483647 h 197"/>
                <a:gd name="T80" fmla="*/ 2147483647 w 206"/>
                <a:gd name="T81" fmla="*/ 2147483647 h 197"/>
                <a:gd name="T82" fmla="*/ 2147483647 w 206"/>
                <a:gd name="T83" fmla="*/ 2147483647 h 197"/>
                <a:gd name="T84" fmla="*/ 2147483647 w 206"/>
                <a:gd name="T85" fmla="*/ 2147483647 h 197"/>
                <a:gd name="T86" fmla="*/ 2147483647 w 206"/>
                <a:gd name="T87" fmla="*/ 0 h 197"/>
                <a:gd name="T88" fmla="*/ 2147483647 w 206"/>
                <a:gd name="T89" fmla="*/ 0 h 197"/>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06" h="197">
                  <a:moveTo>
                    <a:pt x="195" y="0"/>
                  </a:moveTo>
                  <a:cubicBezTo>
                    <a:pt x="195" y="11"/>
                    <a:pt x="195" y="11"/>
                    <a:pt x="195" y="11"/>
                  </a:cubicBezTo>
                  <a:cubicBezTo>
                    <a:pt x="184" y="11"/>
                    <a:pt x="184" y="11"/>
                    <a:pt x="184" y="11"/>
                  </a:cubicBezTo>
                  <a:cubicBezTo>
                    <a:pt x="184" y="0"/>
                    <a:pt x="184" y="0"/>
                    <a:pt x="184" y="0"/>
                  </a:cubicBezTo>
                  <a:cubicBezTo>
                    <a:pt x="166" y="0"/>
                    <a:pt x="166" y="0"/>
                    <a:pt x="166" y="0"/>
                  </a:cubicBezTo>
                  <a:cubicBezTo>
                    <a:pt x="166" y="8"/>
                    <a:pt x="166" y="8"/>
                    <a:pt x="166" y="8"/>
                  </a:cubicBezTo>
                  <a:cubicBezTo>
                    <a:pt x="156" y="8"/>
                    <a:pt x="156" y="8"/>
                    <a:pt x="156" y="8"/>
                  </a:cubicBezTo>
                  <a:cubicBezTo>
                    <a:pt x="156" y="18"/>
                    <a:pt x="156" y="18"/>
                    <a:pt x="156" y="18"/>
                  </a:cubicBezTo>
                  <a:cubicBezTo>
                    <a:pt x="167" y="18"/>
                    <a:pt x="167" y="18"/>
                    <a:pt x="167" y="18"/>
                  </a:cubicBezTo>
                  <a:cubicBezTo>
                    <a:pt x="167" y="29"/>
                    <a:pt x="167" y="29"/>
                    <a:pt x="167" y="29"/>
                  </a:cubicBezTo>
                  <a:cubicBezTo>
                    <a:pt x="156" y="29"/>
                    <a:pt x="156" y="29"/>
                    <a:pt x="156" y="29"/>
                  </a:cubicBezTo>
                  <a:cubicBezTo>
                    <a:pt x="156" y="18"/>
                    <a:pt x="156" y="18"/>
                    <a:pt x="156" y="18"/>
                  </a:cubicBezTo>
                  <a:cubicBezTo>
                    <a:pt x="144" y="18"/>
                    <a:pt x="144" y="18"/>
                    <a:pt x="144" y="18"/>
                  </a:cubicBezTo>
                  <a:cubicBezTo>
                    <a:pt x="144" y="35"/>
                    <a:pt x="144" y="35"/>
                    <a:pt x="144" y="35"/>
                  </a:cubicBezTo>
                  <a:cubicBezTo>
                    <a:pt x="133" y="35"/>
                    <a:pt x="133" y="35"/>
                    <a:pt x="133" y="35"/>
                  </a:cubicBezTo>
                  <a:cubicBezTo>
                    <a:pt x="133" y="46"/>
                    <a:pt x="133" y="46"/>
                    <a:pt x="133" y="46"/>
                  </a:cubicBezTo>
                  <a:cubicBezTo>
                    <a:pt x="125" y="46"/>
                    <a:pt x="125" y="46"/>
                    <a:pt x="125" y="46"/>
                  </a:cubicBezTo>
                  <a:cubicBezTo>
                    <a:pt x="125" y="57"/>
                    <a:pt x="125" y="57"/>
                    <a:pt x="125" y="57"/>
                  </a:cubicBezTo>
                  <a:cubicBezTo>
                    <a:pt x="117" y="57"/>
                    <a:pt x="117" y="57"/>
                    <a:pt x="117" y="57"/>
                  </a:cubicBezTo>
                  <a:cubicBezTo>
                    <a:pt x="108" y="71"/>
                    <a:pt x="85" y="113"/>
                    <a:pt x="78" y="130"/>
                  </a:cubicBezTo>
                  <a:cubicBezTo>
                    <a:pt x="53" y="96"/>
                    <a:pt x="34" y="82"/>
                    <a:pt x="19" y="77"/>
                  </a:cubicBezTo>
                  <a:cubicBezTo>
                    <a:pt x="10" y="74"/>
                    <a:pt x="0" y="83"/>
                    <a:pt x="14" y="98"/>
                  </a:cubicBezTo>
                  <a:cubicBezTo>
                    <a:pt x="46" y="132"/>
                    <a:pt x="55" y="161"/>
                    <a:pt x="65" y="184"/>
                  </a:cubicBezTo>
                  <a:cubicBezTo>
                    <a:pt x="70" y="196"/>
                    <a:pt x="93" y="197"/>
                    <a:pt x="97" y="185"/>
                  </a:cubicBezTo>
                  <a:cubicBezTo>
                    <a:pt x="107" y="159"/>
                    <a:pt x="121" y="130"/>
                    <a:pt x="138" y="106"/>
                  </a:cubicBezTo>
                  <a:cubicBezTo>
                    <a:pt x="138" y="94"/>
                    <a:pt x="138" y="94"/>
                    <a:pt x="138" y="94"/>
                  </a:cubicBezTo>
                  <a:cubicBezTo>
                    <a:pt x="146" y="94"/>
                    <a:pt x="146" y="94"/>
                    <a:pt x="146" y="94"/>
                  </a:cubicBezTo>
                  <a:cubicBezTo>
                    <a:pt x="146" y="83"/>
                    <a:pt x="146" y="83"/>
                    <a:pt x="146" y="83"/>
                  </a:cubicBezTo>
                  <a:cubicBezTo>
                    <a:pt x="156" y="83"/>
                    <a:pt x="156" y="83"/>
                    <a:pt x="156" y="83"/>
                  </a:cubicBezTo>
                  <a:cubicBezTo>
                    <a:pt x="156" y="70"/>
                    <a:pt x="156" y="70"/>
                    <a:pt x="156" y="70"/>
                  </a:cubicBezTo>
                  <a:cubicBezTo>
                    <a:pt x="167" y="70"/>
                    <a:pt x="167" y="70"/>
                    <a:pt x="167" y="70"/>
                  </a:cubicBezTo>
                  <a:cubicBezTo>
                    <a:pt x="167" y="57"/>
                    <a:pt x="167" y="57"/>
                    <a:pt x="167" y="57"/>
                  </a:cubicBezTo>
                  <a:cubicBezTo>
                    <a:pt x="156" y="57"/>
                    <a:pt x="156" y="57"/>
                    <a:pt x="156" y="57"/>
                  </a:cubicBezTo>
                  <a:cubicBezTo>
                    <a:pt x="156" y="46"/>
                    <a:pt x="156" y="46"/>
                    <a:pt x="156" y="46"/>
                  </a:cubicBezTo>
                  <a:cubicBezTo>
                    <a:pt x="167" y="46"/>
                    <a:pt x="167" y="46"/>
                    <a:pt x="167" y="46"/>
                  </a:cubicBezTo>
                  <a:cubicBezTo>
                    <a:pt x="167" y="57"/>
                    <a:pt x="167" y="57"/>
                    <a:pt x="167" y="57"/>
                  </a:cubicBezTo>
                  <a:cubicBezTo>
                    <a:pt x="178" y="57"/>
                    <a:pt x="178" y="57"/>
                    <a:pt x="178" y="57"/>
                  </a:cubicBezTo>
                  <a:cubicBezTo>
                    <a:pt x="178" y="46"/>
                    <a:pt x="178" y="46"/>
                    <a:pt x="178" y="46"/>
                  </a:cubicBezTo>
                  <a:cubicBezTo>
                    <a:pt x="187" y="46"/>
                    <a:pt x="187" y="46"/>
                    <a:pt x="187" y="46"/>
                  </a:cubicBezTo>
                  <a:cubicBezTo>
                    <a:pt x="187" y="33"/>
                    <a:pt x="187" y="33"/>
                    <a:pt x="187" y="33"/>
                  </a:cubicBezTo>
                  <a:cubicBezTo>
                    <a:pt x="197" y="33"/>
                    <a:pt x="197" y="33"/>
                    <a:pt x="197" y="33"/>
                  </a:cubicBezTo>
                  <a:cubicBezTo>
                    <a:pt x="197" y="23"/>
                    <a:pt x="197" y="23"/>
                    <a:pt x="197" y="23"/>
                  </a:cubicBezTo>
                  <a:cubicBezTo>
                    <a:pt x="206" y="23"/>
                    <a:pt x="206" y="23"/>
                    <a:pt x="206" y="23"/>
                  </a:cubicBezTo>
                  <a:cubicBezTo>
                    <a:pt x="206" y="0"/>
                    <a:pt x="206" y="0"/>
                    <a:pt x="206" y="0"/>
                  </a:cubicBezTo>
                  <a:lnTo>
                    <a:pt x="195" y="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grpSp>
      <p:sp>
        <p:nvSpPr>
          <p:cNvPr id="2" name="Title 1"/>
          <p:cNvSpPr>
            <a:spLocks noGrp="1"/>
          </p:cNvSpPr>
          <p:nvPr>
            <p:ph type="ctrTitle"/>
          </p:nvPr>
        </p:nvSpPr>
        <p:spPr bwMode="gray">
          <a:xfrm>
            <a:off x="495300" y="2367498"/>
            <a:ext cx="7848600" cy="1177673"/>
          </a:xfrm>
        </p:spPr>
        <p:txBody>
          <a:bodyPr>
            <a:noAutofit/>
          </a:bodyPr>
          <a:lstStyle>
            <a:lvl1pPr algn="l">
              <a:lnSpc>
                <a:spcPct val="90000"/>
              </a:lnSpc>
              <a:defRPr sz="4000" b="1" i="0" cap="none" baseline="0">
                <a:solidFill>
                  <a:schemeClr val="bg1"/>
                </a:solidFill>
                <a:latin typeface="+mn-lt"/>
                <a:cs typeface="Arial" panose="020B0604020202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bwMode="gray">
          <a:xfrm>
            <a:off x="495300" y="4064667"/>
            <a:ext cx="5600700" cy="378101"/>
          </a:xfrm>
          <a:prstGeom prst="rect">
            <a:avLst/>
          </a:prstGeom>
        </p:spPr>
        <p:txBody>
          <a:bodyPr anchor="b">
            <a:noAutofit/>
          </a:bodyPr>
          <a:lstStyle>
            <a:lvl1pPr marL="0" indent="0" algn="l">
              <a:buNone/>
              <a:defRPr sz="3000" b="1" i="0">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0" name="Text Placeholder 69"/>
          <p:cNvSpPr>
            <a:spLocks noGrp="1"/>
          </p:cNvSpPr>
          <p:nvPr>
            <p:ph type="body" sz="quarter" idx="10"/>
          </p:nvPr>
        </p:nvSpPr>
        <p:spPr bwMode="gray">
          <a:xfrm>
            <a:off x="495300" y="5188124"/>
            <a:ext cx="5600700" cy="378101"/>
          </a:xfrm>
          <a:prstGeom prst="rect">
            <a:avLst/>
          </a:prstGeom>
        </p:spPr>
        <p:txBody>
          <a:bodyPr anchor="b" anchorCtr="0"/>
          <a:lstStyle>
            <a:lvl1pPr marL="0" indent="0">
              <a:lnSpc>
                <a:spcPct val="80000"/>
              </a:lnSpc>
              <a:buNone/>
              <a:defRPr sz="2000" b="1" i="0" cap="none" spc="100" baseline="0">
                <a:solidFill>
                  <a:schemeClr val="bg1"/>
                </a:solidFill>
                <a:latin typeface="+mn-lt"/>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5" name="Text Placeholder 4"/>
          <p:cNvSpPr>
            <a:spLocks noGrp="1"/>
          </p:cNvSpPr>
          <p:nvPr>
            <p:ph type="body" sz="quarter" idx="11"/>
          </p:nvPr>
        </p:nvSpPr>
        <p:spPr>
          <a:xfrm>
            <a:off x="495300" y="4443482"/>
            <a:ext cx="5600700" cy="546100"/>
          </a:xfrm>
          <a:prstGeom prst="rect">
            <a:avLst/>
          </a:prstGeom>
        </p:spPr>
        <p:txBody>
          <a:bodyPr>
            <a:noAutofit/>
          </a:bodyPr>
          <a:lstStyle>
            <a:lvl1pPr marL="0" indent="0" algn="l" defTabSz="914400" rtl="0" eaLnBrk="1" latinLnBrk="0" hangingPunct="1">
              <a:lnSpc>
                <a:spcPct val="90000"/>
              </a:lnSpc>
              <a:spcBef>
                <a:spcPts val="1000"/>
              </a:spcBef>
              <a:buFont typeface="Courier New" panose="02070309020205020404" pitchFamily="49" charset="0"/>
              <a:buNone/>
              <a:defRPr lang="en-US" sz="2000" b="0" i="0" kern="1200" dirty="0" smtClean="0">
                <a:solidFill>
                  <a:schemeClr val="bg1"/>
                </a:solidFill>
                <a:latin typeface="+mn-lt"/>
                <a:ea typeface="+mn-ea"/>
                <a:cs typeface="Arial" panose="020B0604020202020204" pitchFamily="34" charset="0"/>
              </a:defRPr>
            </a:lvl1pPr>
            <a:lvl2pPr marL="0" indent="0" algn="l" defTabSz="914400" rtl="0" eaLnBrk="1" latinLnBrk="0" hangingPunct="1">
              <a:lnSpc>
                <a:spcPct val="90000"/>
              </a:lnSpc>
              <a:spcBef>
                <a:spcPts val="1000"/>
              </a:spcBef>
              <a:buFont typeface="Courier New" panose="02070309020205020404" pitchFamily="49" charset="0"/>
              <a:buNone/>
              <a:defRPr lang="en-US" sz="2000" b="0" i="0" kern="1200" dirty="0" smtClean="0">
                <a:solidFill>
                  <a:schemeClr val="bg1"/>
                </a:solidFill>
                <a:latin typeface="+mn-lt"/>
                <a:ea typeface="+mn-ea"/>
                <a:cs typeface="Arial" panose="020B0604020202020204" pitchFamily="34" charset="0"/>
              </a:defRPr>
            </a:lvl2pPr>
            <a:lvl3pPr marL="0" indent="0" algn="l" defTabSz="914400" rtl="0" eaLnBrk="1" latinLnBrk="0" hangingPunct="1">
              <a:lnSpc>
                <a:spcPct val="90000"/>
              </a:lnSpc>
              <a:spcBef>
                <a:spcPts val="1000"/>
              </a:spcBef>
              <a:buFont typeface="Courier New" panose="02070309020205020404" pitchFamily="49" charset="0"/>
              <a:buNone/>
              <a:defRPr lang="en-US" sz="2000" b="0" i="0" kern="1200" dirty="0" smtClean="0">
                <a:solidFill>
                  <a:schemeClr val="bg1"/>
                </a:solidFill>
                <a:latin typeface="+mn-lt"/>
                <a:ea typeface="+mn-ea"/>
                <a:cs typeface="Arial" panose="020B0604020202020204" pitchFamily="34" charset="0"/>
              </a:defRPr>
            </a:lvl3pPr>
            <a:lvl4pPr marL="0" indent="0" algn="l" defTabSz="914400" rtl="0" eaLnBrk="1" latinLnBrk="0" hangingPunct="1">
              <a:lnSpc>
                <a:spcPct val="90000"/>
              </a:lnSpc>
              <a:spcBef>
                <a:spcPts val="1000"/>
              </a:spcBef>
              <a:buFont typeface="Courier New" panose="02070309020205020404" pitchFamily="49" charset="0"/>
              <a:buNone/>
              <a:defRPr lang="en-US" sz="2000" b="0" i="0" kern="1200" dirty="0" smtClean="0">
                <a:solidFill>
                  <a:schemeClr val="bg1"/>
                </a:solidFill>
                <a:latin typeface="+mn-lt"/>
                <a:ea typeface="+mn-ea"/>
                <a:cs typeface="Arial" panose="020B0604020202020204" pitchFamily="34" charset="0"/>
              </a:defRPr>
            </a:lvl4pPr>
            <a:lvl5pPr marL="0" indent="0" algn="l" defTabSz="914400" rtl="0" eaLnBrk="1" latinLnBrk="0" hangingPunct="1">
              <a:lnSpc>
                <a:spcPct val="90000"/>
              </a:lnSpc>
              <a:spcBef>
                <a:spcPts val="1000"/>
              </a:spcBef>
              <a:buFont typeface="Courier New" panose="02070309020205020404" pitchFamily="49" charset="0"/>
              <a:buNone/>
              <a:defRPr lang="en-US" sz="2000" b="0" i="0" kern="1200" dirty="0">
                <a:solidFill>
                  <a:schemeClr val="bg1"/>
                </a:solidFill>
                <a:latin typeface="+mn-lt"/>
                <a:ea typeface="+mn-ea"/>
                <a:cs typeface="Arial" panose="020B0604020202020204" pitchFamily="34" charset="0"/>
              </a:defRPr>
            </a:lvl5pPr>
          </a:lstStyle>
          <a:p>
            <a:pPr lvl="0"/>
            <a:r>
              <a:rPr lang="en-US"/>
              <a:t>Edit Master text styles</a:t>
            </a:r>
          </a:p>
        </p:txBody>
      </p:sp>
      <p:pic>
        <p:nvPicPr>
          <p:cNvPr id="50" name="Picture 49" descr="iStock-503680362-sm.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400" y="0"/>
            <a:ext cx="3657600" cy="6858000"/>
          </a:xfrm>
          <a:prstGeom prst="rect">
            <a:avLst/>
          </a:prstGeom>
        </p:spPr>
      </p:pic>
    </p:spTree>
    <p:extLst>
      <p:ext uri="{BB962C8B-B14F-4D97-AF65-F5344CB8AC3E}">
        <p14:creationId xmlns:p14="http://schemas.microsoft.com/office/powerpoint/2010/main" val="10212827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YMC17 - Title &amp; Graphics 2">
    <p:spTree>
      <p:nvGrpSpPr>
        <p:cNvPr id="1" name=""/>
        <p:cNvGrpSpPr/>
        <p:nvPr/>
      </p:nvGrpSpPr>
      <p:grpSpPr>
        <a:xfrm>
          <a:off x="0" y="0"/>
          <a:ext cx="0" cy="0"/>
          <a:chOff x="0" y="0"/>
          <a:chExt cx="0" cy="0"/>
        </a:xfrm>
      </p:grpSpPr>
      <p:grpSp>
        <p:nvGrpSpPr>
          <p:cNvPr id="7"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8" name="Straight Connector 7"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1" name="Group 84" hidden="1"/>
            <p:cNvGrpSpPr>
              <a:grpSpLocks/>
            </p:cNvGrpSpPr>
            <p:nvPr/>
          </p:nvGrpSpPr>
          <p:grpSpPr bwMode="auto">
            <a:xfrm>
              <a:off x="11640116" y="-714736"/>
              <a:ext cx="551884" cy="8287473"/>
              <a:chOff x="11640116" y="-714736"/>
              <a:chExt cx="551884" cy="8287473"/>
            </a:xfrm>
          </p:grpSpPr>
          <p:cxnSp>
            <p:nvCxnSpPr>
              <p:cNvPr id="25" name="Straight Connector 24"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2" name="Group 85" hidden="1"/>
            <p:cNvGrpSpPr>
              <a:grpSpLocks/>
            </p:cNvGrpSpPr>
            <p:nvPr/>
          </p:nvGrpSpPr>
          <p:grpSpPr bwMode="auto">
            <a:xfrm>
              <a:off x="-282027" y="-714736"/>
              <a:ext cx="12740305" cy="8287473"/>
              <a:chOff x="-282026" y="-714736"/>
              <a:chExt cx="12740305" cy="8287473"/>
            </a:xfrm>
          </p:grpSpPr>
          <p:grpSp>
            <p:nvGrpSpPr>
              <p:cNvPr id="13" name="Group 86" hidden="1"/>
              <p:cNvGrpSpPr>
                <a:grpSpLocks/>
              </p:cNvGrpSpPr>
              <p:nvPr/>
            </p:nvGrpSpPr>
            <p:grpSpPr bwMode="auto">
              <a:xfrm>
                <a:off x="-282026" y="0"/>
                <a:ext cx="12740305" cy="246887"/>
                <a:chOff x="-282026" y="0"/>
                <a:chExt cx="12740305" cy="246887"/>
              </a:xfrm>
            </p:grpSpPr>
            <p:cxnSp>
              <p:nvCxnSpPr>
                <p:cNvPr id="23" name="Straight Connector 22"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4" name="Group 87" hidden="1"/>
              <p:cNvGrpSpPr>
                <a:grpSpLocks/>
              </p:cNvGrpSpPr>
              <p:nvPr/>
            </p:nvGrpSpPr>
            <p:grpSpPr bwMode="auto">
              <a:xfrm>
                <a:off x="-282026" y="1280053"/>
                <a:ext cx="12740305" cy="442593"/>
                <a:chOff x="-282026" y="1280053"/>
                <a:chExt cx="12740305" cy="442593"/>
              </a:xfrm>
            </p:grpSpPr>
            <p:cxnSp>
              <p:nvCxnSpPr>
                <p:cNvPr id="21" name="Straight Connector 20"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5" name="Group 88" hidden="1"/>
              <p:cNvGrpSpPr>
                <a:grpSpLocks/>
              </p:cNvGrpSpPr>
              <p:nvPr/>
            </p:nvGrpSpPr>
            <p:grpSpPr bwMode="auto">
              <a:xfrm>
                <a:off x="0" y="-714736"/>
                <a:ext cx="551884" cy="8287473"/>
                <a:chOff x="11640116" y="-714736"/>
                <a:chExt cx="551884" cy="8287473"/>
              </a:xfrm>
            </p:grpSpPr>
            <p:cxnSp>
              <p:nvCxnSpPr>
                <p:cNvPr id="19" name="Straight Connector 18"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6" name="Group 89" hidden="1"/>
              <p:cNvGrpSpPr>
                <a:grpSpLocks/>
              </p:cNvGrpSpPr>
              <p:nvPr/>
            </p:nvGrpSpPr>
            <p:grpSpPr bwMode="auto">
              <a:xfrm>
                <a:off x="-282026" y="6584314"/>
                <a:ext cx="12740305" cy="273686"/>
                <a:chOff x="-282026" y="0"/>
                <a:chExt cx="12740305" cy="273686"/>
              </a:xfrm>
            </p:grpSpPr>
            <p:cxnSp>
              <p:nvCxnSpPr>
                <p:cNvPr id="17" name="Straight Connector 16"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27" name="Rectangle 27"/>
          <p:cNvSpPr>
            <a:spLocks noChangeArrowheads="1"/>
          </p:cNvSpPr>
          <p:nvPr/>
        </p:nvSpPr>
        <p:spPr bwMode="auto">
          <a:xfrm>
            <a:off x="9015413" y="1624013"/>
            <a:ext cx="1587" cy="1587"/>
          </a:xfrm>
          <a:prstGeom prst="rect">
            <a:avLst/>
          </a:prstGeom>
          <a:solidFill>
            <a:srgbClr val="FDC4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8" name="Rectangle 28"/>
          <p:cNvSpPr>
            <a:spLocks noChangeArrowheads="1"/>
          </p:cNvSpPr>
          <p:nvPr/>
        </p:nvSpPr>
        <p:spPr bwMode="auto">
          <a:xfrm>
            <a:off x="9301163" y="1624013"/>
            <a:ext cx="1587" cy="1587"/>
          </a:xfrm>
          <a:prstGeom prst="rect">
            <a:avLst/>
          </a:prstGeom>
          <a:solidFill>
            <a:srgbClr val="FDC4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3" name="Title 2"/>
          <p:cNvSpPr>
            <a:spLocks noGrp="1"/>
          </p:cNvSpPr>
          <p:nvPr>
            <p:ph type="title"/>
          </p:nvPr>
        </p:nvSpPr>
        <p:spPr/>
        <p:txBody>
          <a:bodyPr/>
          <a:lstStyle>
            <a:lvl1pPr>
              <a:defRPr/>
            </a:lvl1pPr>
          </a:lstStyle>
          <a:p>
            <a:r>
              <a:rPr lang="en-US"/>
              <a:t>Click to edit Master title style</a:t>
            </a:r>
            <a:endParaRPr lang="en-US" dirty="0"/>
          </a:p>
        </p:txBody>
      </p:sp>
      <p:sp>
        <p:nvSpPr>
          <p:cNvPr id="81" name="Content Placeholder 79"/>
          <p:cNvSpPr>
            <a:spLocks noGrp="1"/>
          </p:cNvSpPr>
          <p:nvPr>
            <p:ph sz="quarter" idx="13"/>
          </p:nvPr>
        </p:nvSpPr>
        <p:spPr>
          <a:xfrm>
            <a:off x="3249787" y="2496682"/>
            <a:ext cx="1846725" cy="3358019"/>
          </a:xfrm>
        </p:spPr>
        <p:txBody>
          <a:bodyPr/>
          <a:lstStyle>
            <a:lvl1pPr marL="0" indent="0">
              <a:buNone/>
              <a:defRPr/>
            </a:lvl1pPr>
          </a:lstStyle>
          <a:p>
            <a:pPr lvl="0"/>
            <a:r>
              <a:rPr lang="en-US"/>
              <a:t>Edit Master text styles</a:t>
            </a:r>
          </a:p>
        </p:txBody>
      </p:sp>
      <p:sp>
        <p:nvSpPr>
          <p:cNvPr id="83" name="Content Placeholder 79"/>
          <p:cNvSpPr>
            <a:spLocks noGrp="1"/>
          </p:cNvSpPr>
          <p:nvPr>
            <p:ph sz="quarter" idx="15"/>
          </p:nvPr>
        </p:nvSpPr>
        <p:spPr>
          <a:xfrm>
            <a:off x="8298035" y="2496682"/>
            <a:ext cx="1846725" cy="3358019"/>
          </a:xfrm>
        </p:spPr>
        <p:txBody>
          <a:bodyPr/>
          <a:lstStyle>
            <a:lvl1pPr marL="0" indent="0">
              <a:buNone/>
              <a:defRPr/>
            </a:lvl1pPr>
          </a:lstStyle>
          <a:p>
            <a:pPr lvl="0"/>
            <a:r>
              <a:rPr lang="en-US"/>
              <a:t>Edit Master text styles</a:t>
            </a:r>
          </a:p>
        </p:txBody>
      </p:sp>
      <p:sp>
        <p:nvSpPr>
          <p:cNvPr id="95" name="Text Placeholder 93"/>
          <p:cNvSpPr>
            <a:spLocks noGrp="1"/>
          </p:cNvSpPr>
          <p:nvPr>
            <p:ph type="body" sz="quarter" idx="17"/>
          </p:nvPr>
        </p:nvSpPr>
        <p:spPr>
          <a:xfrm>
            <a:off x="3249786" y="1588304"/>
            <a:ext cx="1846725" cy="839936"/>
          </a:xfrm>
        </p:spPr>
        <p:txBody>
          <a:bodyPr/>
          <a:lstStyle>
            <a:lvl1pPr marL="0" indent="0">
              <a:buNone/>
              <a:defRPr sz="2600" b="1"/>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97" name="Text Placeholder 93"/>
          <p:cNvSpPr>
            <a:spLocks noGrp="1"/>
          </p:cNvSpPr>
          <p:nvPr>
            <p:ph type="body" sz="quarter" idx="19"/>
          </p:nvPr>
        </p:nvSpPr>
        <p:spPr>
          <a:xfrm>
            <a:off x="8298033" y="1588304"/>
            <a:ext cx="1846725" cy="839936"/>
          </a:xfrm>
        </p:spPr>
        <p:txBody>
          <a:bodyPr/>
          <a:lstStyle>
            <a:lvl1pPr marL="0" indent="0">
              <a:buNone/>
              <a:defRPr sz="2600" b="1"/>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29" name="Footer Placeholder 1"/>
          <p:cNvSpPr>
            <a:spLocks noGrp="1"/>
          </p:cNvSpPr>
          <p:nvPr>
            <p:ph type="ftr" sz="quarter" idx="20"/>
          </p:nvPr>
        </p:nvSpPr>
        <p:spPr/>
        <p:txBody>
          <a:bodyPr/>
          <a:lstStyle>
            <a:lvl1pPr>
              <a:lnSpc>
                <a:spcPct val="90000"/>
              </a:lnSpc>
              <a:defRPr/>
            </a:lvl1pPr>
          </a:lstStyle>
          <a:p>
            <a:endParaRPr lang="en-US"/>
          </a:p>
        </p:txBody>
      </p:sp>
      <p:sp>
        <p:nvSpPr>
          <p:cNvPr id="30" name="Slide Number Placeholder 7"/>
          <p:cNvSpPr>
            <a:spLocks noGrp="1"/>
          </p:cNvSpPr>
          <p:nvPr>
            <p:ph type="sldNum" sz="quarter" idx="21"/>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8265269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YMC17 - Title &amp; Graphics 3">
    <p:spTree>
      <p:nvGrpSpPr>
        <p:cNvPr id="1" name=""/>
        <p:cNvGrpSpPr/>
        <p:nvPr/>
      </p:nvGrpSpPr>
      <p:grpSpPr>
        <a:xfrm>
          <a:off x="0" y="0"/>
          <a:ext cx="0" cy="0"/>
          <a:chOff x="0" y="0"/>
          <a:chExt cx="0" cy="0"/>
        </a:xfrm>
      </p:grpSpPr>
      <p:grpSp>
        <p:nvGrpSpPr>
          <p:cNvPr id="10"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11" name="Straight Connector 10"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4" name="Group 84" hidden="1"/>
            <p:cNvGrpSpPr>
              <a:grpSpLocks/>
            </p:cNvGrpSpPr>
            <p:nvPr/>
          </p:nvGrpSpPr>
          <p:grpSpPr bwMode="auto">
            <a:xfrm>
              <a:off x="11640116" y="-714736"/>
              <a:ext cx="551884" cy="8287473"/>
              <a:chOff x="11640116" y="-714736"/>
              <a:chExt cx="551884" cy="8287473"/>
            </a:xfrm>
          </p:grpSpPr>
          <p:cxnSp>
            <p:nvCxnSpPr>
              <p:cNvPr id="28" name="Straight Connector 27"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5" name="Group 85" hidden="1"/>
            <p:cNvGrpSpPr>
              <a:grpSpLocks/>
            </p:cNvGrpSpPr>
            <p:nvPr/>
          </p:nvGrpSpPr>
          <p:grpSpPr bwMode="auto">
            <a:xfrm>
              <a:off x="-282027" y="-714736"/>
              <a:ext cx="12740305" cy="8287473"/>
              <a:chOff x="-282026" y="-714736"/>
              <a:chExt cx="12740305" cy="8287473"/>
            </a:xfrm>
          </p:grpSpPr>
          <p:grpSp>
            <p:nvGrpSpPr>
              <p:cNvPr id="16" name="Group 86" hidden="1"/>
              <p:cNvGrpSpPr>
                <a:grpSpLocks/>
              </p:cNvGrpSpPr>
              <p:nvPr/>
            </p:nvGrpSpPr>
            <p:grpSpPr bwMode="auto">
              <a:xfrm>
                <a:off x="-282026" y="0"/>
                <a:ext cx="12740305" cy="246887"/>
                <a:chOff x="-282026" y="0"/>
                <a:chExt cx="12740305" cy="246887"/>
              </a:xfrm>
            </p:grpSpPr>
            <p:cxnSp>
              <p:nvCxnSpPr>
                <p:cNvPr id="26" name="Straight Connector 25"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87" hidden="1"/>
              <p:cNvGrpSpPr>
                <a:grpSpLocks/>
              </p:cNvGrpSpPr>
              <p:nvPr/>
            </p:nvGrpSpPr>
            <p:grpSpPr bwMode="auto">
              <a:xfrm>
                <a:off x="-282026" y="1280053"/>
                <a:ext cx="12740305" cy="442593"/>
                <a:chOff x="-282026" y="1280053"/>
                <a:chExt cx="12740305" cy="442593"/>
              </a:xfrm>
            </p:grpSpPr>
            <p:cxnSp>
              <p:nvCxnSpPr>
                <p:cNvPr id="24" name="Straight Connector 23"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8" name="Group 88" hidden="1"/>
              <p:cNvGrpSpPr>
                <a:grpSpLocks/>
              </p:cNvGrpSpPr>
              <p:nvPr/>
            </p:nvGrpSpPr>
            <p:grpSpPr bwMode="auto">
              <a:xfrm>
                <a:off x="0" y="-714736"/>
                <a:ext cx="551884" cy="8287473"/>
                <a:chOff x="11640116" y="-714736"/>
                <a:chExt cx="551884" cy="8287473"/>
              </a:xfrm>
            </p:grpSpPr>
            <p:cxnSp>
              <p:nvCxnSpPr>
                <p:cNvPr id="22" name="Straight Connector 21"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9" name="Group 89" hidden="1"/>
              <p:cNvGrpSpPr>
                <a:grpSpLocks/>
              </p:cNvGrpSpPr>
              <p:nvPr/>
            </p:nvGrpSpPr>
            <p:grpSpPr bwMode="auto">
              <a:xfrm>
                <a:off x="-282026" y="6584314"/>
                <a:ext cx="12740305" cy="273686"/>
                <a:chOff x="-282026" y="0"/>
                <a:chExt cx="12740305" cy="273686"/>
              </a:xfrm>
            </p:grpSpPr>
            <p:cxnSp>
              <p:nvCxnSpPr>
                <p:cNvPr id="20" name="Straight Connector 19"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6" name="Picture Placeholder 5"/>
          <p:cNvSpPr>
            <a:spLocks noGrp="1"/>
          </p:cNvSpPr>
          <p:nvPr>
            <p:ph type="pic" sz="quarter" idx="22"/>
          </p:nvPr>
        </p:nvSpPr>
        <p:spPr>
          <a:xfrm>
            <a:off x="495300" y="1128720"/>
            <a:ext cx="2305050" cy="4929180"/>
          </a:xfrm>
        </p:spPr>
        <p:txBody>
          <a:bodyPr/>
          <a:lstStyle/>
          <a:p>
            <a:pPr lvl="0"/>
            <a:r>
              <a:rPr lang="en-US" noProof="0"/>
              <a:t>Click icon to add picture</a:t>
            </a:r>
          </a:p>
        </p:txBody>
      </p:sp>
      <p:sp>
        <p:nvSpPr>
          <p:cNvPr id="3" name="Title 2"/>
          <p:cNvSpPr>
            <a:spLocks noGrp="1"/>
          </p:cNvSpPr>
          <p:nvPr>
            <p:ph type="title"/>
          </p:nvPr>
        </p:nvSpPr>
        <p:spPr/>
        <p:txBody>
          <a:bodyPr/>
          <a:lstStyle>
            <a:lvl1pPr>
              <a:defRPr/>
            </a:lvl1pPr>
          </a:lstStyle>
          <a:p>
            <a:r>
              <a:rPr lang="en-US"/>
              <a:t>Click to edit Master title style</a:t>
            </a:r>
            <a:endParaRPr lang="en-US" dirty="0"/>
          </a:p>
        </p:txBody>
      </p:sp>
      <p:sp>
        <p:nvSpPr>
          <p:cNvPr id="81" name="Content Placeholder 79"/>
          <p:cNvSpPr>
            <a:spLocks noGrp="1"/>
          </p:cNvSpPr>
          <p:nvPr>
            <p:ph sz="quarter" idx="13"/>
          </p:nvPr>
        </p:nvSpPr>
        <p:spPr>
          <a:xfrm>
            <a:off x="3249787" y="2236564"/>
            <a:ext cx="2160415" cy="3358019"/>
          </a:xfrm>
        </p:spPr>
        <p:txBody>
          <a:bodyPr/>
          <a:lstStyle>
            <a:lvl1pPr marL="0" indent="0">
              <a:buNone/>
              <a:defRPr/>
            </a:lvl1pPr>
          </a:lstStyle>
          <a:p>
            <a:pPr lvl="0"/>
            <a:r>
              <a:rPr lang="en-US"/>
              <a:t>Edit Master text styles</a:t>
            </a:r>
          </a:p>
        </p:txBody>
      </p:sp>
      <p:sp>
        <p:nvSpPr>
          <p:cNvPr id="83" name="Content Placeholder 79"/>
          <p:cNvSpPr>
            <a:spLocks noGrp="1"/>
          </p:cNvSpPr>
          <p:nvPr>
            <p:ph sz="quarter" idx="15"/>
          </p:nvPr>
        </p:nvSpPr>
        <p:spPr>
          <a:xfrm>
            <a:off x="8298035" y="2236564"/>
            <a:ext cx="2160415" cy="3358019"/>
          </a:xfrm>
        </p:spPr>
        <p:txBody>
          <a:bodyPr/>
          <a:lstStyle>
            <a:lvl1pPr marL="0" indent="0">
              <a:buNone/>
              <a:defRPr/>
            </a:lvl1pPr>
          </a:lstStyle>
          <a:p>
            <a:pPr lvl="0"/>
            <a:r>
              <a:rPr lang="en-US"/>
              <a:t>Edit Master text styles</a:t>
            </a:r>
          </a:p>
        </p:txBody>
      </p:sp>
      <p:sp>
        <p:nvSpPr>
          <p:cNvPr id="95" name="Text Placeholder 93"/>
          <p:cNvSpPr>
            <a:spLocks noGrp="1"/>
          </p:cNvSpPr>
          <p:nvPr>
            <p:ph type="body" sz="quarter" idx="17"/>
          </p:nvPr>
        </p:nvSpPr>
        <p:spPr>
          <a:xfrm>
            <a:off x="3249786" y="1328186"/>
            <a:ext cx="2160415" cy="489822"/>
          </a:xfrm>
        </p:spPr>
        <p:txBody>
          <a:bodyPr/>
          <a:lstStyle>
            <a:lvl1pPr marL="0" indent="0">
              <a:buNone/>
              <a:defRPr sz="2600" b="1"/>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97" name="Text Placeholder 93"/>
          <p:cNvSpPr>
            <a:spLocks noGrp="1"/>
          </p:cNvSpPr>
          <p:nvPr>
            <p:ph type="body" sz="quarter" idx="19"/>
          </p:nvPr>
        </p:nvSpPr>
        <p:spPr>
          <a:xfrm>
            <a:off x="8298033" y="1328186"/>
            <a:ext cx="2160415" cy="489822"/>
          </a:xfrm>
        </p:spPr>
        <p:txBody>
          <a:bodyPr/>
          <a:lstStyle>
            <a:lvl1pPr marL="0" indent="0">
              <a:buNone/>
              <a:defRPr sz="2600" b="1"/>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50" name="Content Placeholder 79"/>
          <p:cNvSpPr>
            <a:spLocks noGrp="1"/>
          </p:cNvSpPr>
          <p:nvPr>
            <p:ph sz="quarter" idx="20"/>
          </p:nvPr>
        </p:nvSpPr>
        <p:spPr>
          <a:xfrm>
            <a:off x="5773911" y="2236564"/>
            <a:ext cx="2160415" cy="3358019"/>
          </a:xfrm>
        </p:spPr>
        <p:txBody>
          <a:bodyPr/>
          <a:lstStyle>
            <a:lvl1pPr marL="0" indent="0">
              <a:buNone/>
              <a:defRPr/>
            </a:lvl1pPr>
          </a:lstStyle>
          <a:p>
            <a:pPr lvl="0"/>
            <a:r>
              <a:rPr lang="en-US"/>
              <a:t>Edit Master text styles</a:t>
            </a:r>
          </a:p>
        </p:txBody>
      </p:sp>
      <p:sp>
        <p:nvSpPr>
          <p:cNvPr id="52" name="Text Placeholder 93"/>
          <p:cNvSpPr>
            <a:spLocks noGrp="1"/>
          </p:cNvSpPr>
          <p:nvPr>
            <p:ph type="body" sz="quarter" idx="21"/>
          </p:nvPr>
        </p:nvSpPr>
        <p:spPr>
          <a:xfrm>
            <a:off x="5773910" y="1328186"/>
            <a:ext cx="2160415" cy="489822"/>
          </a:xfrm>
        </p:spPr>
        <p:txBody>
          <a:bodyPr/>
          <a:lstStyle>
            <a:lvl1pPr marL="0" indent="0">
              <a:buNone/>
              <a:defRPr sz="2600" b="1"/>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30" name="Footer Placeholder 1"/>
          <p:cNvSpPr>
            <a:spLocks noGrp="1"/>
          </p:cNvSpPr>
          <p:nvPr>
            <p:ph type="ftr" sz="quarter" idx="23"/>
          </p:nvPr>
        </p:nvSpPr>
        <p:spPr>
          <a:xfrm>
            <a:off x="495300" y="6305550"/>
            <a:ext cx="6634163" cy="365125"/>
          </a:xfrm>
        </p:spPr>
        <p:txBody>
          <a:bodyPr/>
          <a:lstStyle>
            <a:lvl1pPr>
              <a:lnSpc>
                <a:spcPct val="90000"/>
              </a:lnSpc>
              <a:defRPr/>
            </a:lvl1pPr>
          </a:lstStyle>
          <a:p>
            <a:endParaRPr lang="en-US"/>
          </a:p>
        </p:txBody>
      </p:sp>
      <p:sp>
        <p:nvSpPr>
          <p:cNvPr id="31" name="Slide Number Placeholder 7"/>
          <p:cNvSpPr>
            <a:spLocks noGrp="1"/>
          </p:cNvSpPr>
          <p:nvPr>
            <p:ph type="sldNum" sz="quarter" idx="24"/>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6204137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SYMC17 - Large Image &amp; Text">
    <p:spTree>
      <p:nvGrpSpPr>
        <p:cNvPr id="1" name=""/>
        <p:cNvGrpSpPr/>
        <p:nvPr/>
      </p:nvGrpSpPr>
      <p:grpSpPr>
        <a:xfrm>
          <a:off x="0" y="0"/>
          <a:ext cx="0" cy="0"/>
          <a:chOff x="0" y="0"/>
          <a:chExt cx="0" cy="0"/>
        </a:xfrm>
      </p:grpSpPr>
      <p:grpSp>
        <p:nvGrpSpPr>
          <p:cNvPr id="5"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8" name="Straight Connector 7"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2" name="Group 84" hidden="1"/>
            <p:cNvGrpSpPr>
              <a:grpSpLocks/>
            </p:cNvGrpSpPr>
            <p:nvPr/>
          </p:nvGrpSpPr>
          <p:grpSpPr bwMode="auto">
            <a:xfrm>
              <a:off x="11640116" y="-714736"/>
              <a:ext cx="551884" cy="8287473"/>
              <a:chOff x="11640116" y="-714736"/>
              <a:chExt cx="551884" cy="8287473"/>
            </a:xfrm>
          </p:grpSpPr>
          <p:cxnSp>
            <p:nvCxnSpPr>
              <p:cNvPr id="26" name="Straight Connector 25"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3" name="Group 85" hidden="1"/>
            <p:cNvGrpSpPr>
              <a:grpSpLocks/>
            </p:cNvGrpSpPr>
            <p:nvPr/>
          </p:nvGrpSpPr>
          <p:grpSpPr bwMode="auto">
            <a:xfrm>
              <a:off x="-282027" y="-714736"/>
              <a:ext cx="12740305" cy="8287473"/>
              <a:chOff x="-282026" y="-714736"/>
              <a:chExt cx="12740305" cy="8287473"/>
            </a:xfrm>
          </p:grpSpPr>
          <p:grpSp>
            <p:nvGrpSpPr>
              <p:cNvPr id="14" name="Group 86" hidden="1"/>
              <p:cNvGrpSpPr>
                <a:grpSpLocks/>
              </p:cNvGrpSpPr>
              <p:nvPr/>
            </p:nvGrpSpPr>
            <p:grpSpPr bwMode="auto">
              <a:xfrm>
                <a:off x="-282026" y="0"/>
                <a:ext cx="12740305" cy="246887"/>
                <a:chOff x="-282026" y="0"/>
                <a:chExt cx="12740305" cy="246887"/>
              </a:xfrm>
            </p:grpSpPr>
            <p:cxnSp>
              <p:nvCxnSpPr>
                <p:cNvPr id="24" name="Straight Connector 23"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5" name="Group 87" hidden="1"/>
              <p:cNvGrpSpPr>
                <a:grpSpLocks/>
              </p:cNvGrpSpPr>
              <p:nvPr/>
            </p:nvGrpSpPr>
            <p:grpSpPr bwMode="auto">
              <a:xfrm>
                <a:off x="-282026" y="1280053"/>
                <a:ext cx="12740305" cy="442593"/>
                <a:chOff x="-282026" y="1280053"/>
                <a:chExt cx="12740305" cy="442593"/>
              </a:xfrm>
            </p:grpSpPr>
            <p:cxnSp>
              <p:nvCxnSpPr>
                <p:cNvPr id="22" name="Straight Connector 21"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6" name="Group 88" hidden="1"/>
              <p:cNvGrpSpPr>
                <a:grpSpLocks/>
              </p:cNvGrpSpPr>
              <p:nvPr/>
            </p:nvGrpSpPr>
            <p:grpSpPr bwMode="auto">
              <a:xfrm>
                <a:off x="0" y="-714736"/>
                <a:ext cx="551884" cy="8287473"/>
                <a:chOff x="11640116" y="-714736"/>
                <a:chExt cx="551884" cy="8287473"/>
              </a:xfrm>
            </p:grpSpPr>
            <p:cxnSp>
              <p:nvCxnSpPr>
                <p:cNvPr id="20" name="Straight Connector 19"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89" hidden="1"/>
              <p:cNvGrpSpPr>
                <a:grpSpLocks/>
              </p:cNvGrpSpPr>
              <p:nvPr/>
            </p:nvGrpSpPr>
            <p:grpSpPr bwMode="auto">
              <a:xfrm>
                <a:off x="-282026" y="6584314"/>
                <a:ext cx="12740305" cy="273686"/>
                <a:chOff x="-282026" y="0"/>
                <a:chExt cx="12740305" cy="273686"/>
              </a:xfrm>
            </p:grpSpPr>
            <p:cxnSp>
              <p:nvCxnSpPr>
                <p:cNvPr id="18" name="Straight Connector 17"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6" name="Picture Placeholder 5"/>
          <p:cNvSpPr>
            <a:spLocks noGrp="1"/>
          </p:cNvSpPr>
          <p:nvPr>
            <p:ph type="pic" sz="quarter" idx="10"/>
          </p:nvPr>
        </p:nvSpPr>
        <p:spPr>
          <a:xfrm>
            <a:off x="6096000" y="0"/>
            <a:ext cx="6096000" cy="6858000"/>
          </a:xfrm>
        </p:spPr>
        <p:txBody>
          <a:bodyPr anchor="ctr"/>
          <a:lstStyle>
            <a:lvl1pPr marL="0" indent="0" algn="ctr">
              <a:buNone/>
              <a:defRPr/>
            </a:lvl1pPr>
          </a:lstStyle>
          <a:p>
            <a:pPr lvl="0"/>
            <a:r>
              <a:rPr lang="en-US" noProof="0"/>
              <a:t>Click icon to add picture</a:t>
            </a:r>
          </a:p>
        </p:txBody>
      </p:sp>
      <p:sp>
        <p:nvSpPr>
          <p:cNvPr id="7" name="Title 6"/>
          <p:cNvSpPr>
            <a:spLocks noGrp="1"/>
          </p:cNvSpPr>
          <p:nvPr>
            <p:ph type="title"/>
          </p:nvPr>
        </p:nvSpPr>
        <p:spPr>
          <a:xfrm>
            <a:off x="495300" y="1562100"/>
            <a:ext cx="4901293" cy="1254579"/>
          </a:xfrm>
        </p:spPr>
        <p:txBody>
          <a:bodyPr/>
          <a:lstStyle/>
          <a:p>
            <a:r>
              <a:rPr lang="en-US"/>
              <a:t>Click to edit Master title style</a:t>
            </a:r>
            <a:endParaRPr lang="en-US" dirty="0"/>
          </a:p>
        </p:txBody>
      </p:sp>
      <p:sp>
        <p:nvSpPr>
          <p:cNvPr id="9" name="Text Placeholder 8"/>
          <p:cNvSpPr>
            <a:spLocks noGrp="1"/>
          </p:cNvSpPr>
          <p:nvPr>
            <p:ph type="body" sz="quarter" idx="11"/>
          </p:nvPr>
        </p:nvSpPr>
        <p:spPr>
          <a:xfrm>
            <a:off x="495300" y="2890838"/>
            <a:ext cx="4900613" cy="2603726"/>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28" name="Footer Placeholder 1"/>
          <p:cNvSpPr>
            <a:spLocks noGrp="1"/>
          </p:cNvSpPr>
          <p:nvPr>
            <p:ph type="ftr" sz="quarter" idx="23"/>
          </p:nvPr>
        </p:nvSpPr>
        <p:spPr>
          <a:xfrm>
            <a:off x="495300" y="6305550"/>
            <a:ext cx="6634163" cy="365125"/>
          </a:xfrm>
        </p:spPr>
        <p:txBody>
          <a:bodyPr/>
          <a:lstStyle>
            <a:lvl1pPr>
              <a:lnSpc>
                <a:spcPct val="90000"/>
              </a:lnSpc>
              <a:defRPr/>
            </a:lvl1pPr>
          </a:lstStyle>
          <a:p>
            <a:endParaRPr lang="en-US"/>
          </a:p>
        </p:txBody>
      </p:sp>
      <p:sp>
        <p:nvSpPr>
          <p:cNvPr id="29" name="Slide Number Placeholder 7"/>
          <p:cNvSpPr>
            <a:spLocks noGrp="1"/>
          </p:cNvSpPr>
          <p:nvPr>
            <p:ph type="sldNum" sz="quarter" idx="24"/>
          </p:nvPr>
        </p:nvSpPr>
        <p:spPr>
          <a:xfrm>
            <a:off x="11747500" y="6305550"/>
            <a:ext cx="520700" cy="365125"/>
          </a:xfrm>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
        <p:nvSpPr>
          <p:cNvPr id="30" name="TextBox 36"/>
          <p:cNvSpPr txBox="1">
            <a:spLocks noChangeArrowheads="1"/>
          </p:cNvSpPr>
          <p:nvPr/>
        </p:nvSpPr>
        <p:spPr bwMode="auto">
          <a:xfrm>
            <a:off x="7229475" y="6413500"/>
            <a:ext cx="4337050" cy="365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r">
              <a:lnSpc>
                <a:spcPct val="110000"/>
              </a:lnSpc>
              <a:defRPr/>
            </a:pPr>
            <a:r>
              <a:rPr lang="en-US" sz="700" dirty="0">
                <a:solidFill>
                  <a:srgbClr val="595959"/>
                </a:solidFill>
              </a:rPr>
              <a:t>Copyright © 2018 Symantec Corporation SYMANTEC PROPRIETARY- LIMITED USE ONLY</a:t>
            </a:r>
          </a:p>
          <a:p>
            <a:pPr algn="r">
              <a:lnSpc>
                <a:spcPct val="110000"/>
              </a:lnSpc>
              <a:defRPr/>
            </a:pPr>
            <a:endParaRPr lang="en-US" sz="700" dirty="0">
              <a:solidFill>
                <a:srgbClr val="595959"/>
              </a:solidFill>
            </a:endParaRPr>
          </a:p>
        </p:txBody>
      </p:sp>
      <p:sp>
        <p:nvSpPr>
          <p:cNvPr id="31" name="Rectangle 12"/>
          <p:cNvSpPr>
            <a:spLocks noChangeArrowheads="1"/>
          </p:cNvSpPr>
          <p:nvPr/>
        </p:nvSpPr>
        <p:spPr bwMode="auto">
          <a:xfrm flipV="1">
            <a:off x="0" y="6781800"/>
            <a:ext cx="12192000" cy="76200"/>
          </a:xfrm>
          <a:prstGeom prst="rect">
            <a:avLst/>
          </a:prstGeom>
          <a:solidFill>
            <a:schemeClr val="tx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p>
            <a:pPr algn="ctr"/>
            <a:endParaRPr lang="en-US">
              <a:solidFill>
                <a:schemeClr val="bg1"/>
              </a:solidFill>
            </a:endParaRPr>
          </a:p>
        </p:txBody>
      </p:sp>
      <p:sp>
        <p:nvSpPr>
          <p:cNvPr id="32" name="Freeform: Shape 82"/>
          <p:cNvSpPr>
            <a:spLocks/>
          </p:cNvSpPr>
          <p:nvPr/>
        </p:nvSpPr>
        <p:spPr bwMode="auto">
          <a:xfrm>
            <a:off x="11666538" y="6145213"/>
            <a:ext cx="525462" cy="714375"/>
          </a:xfrm>
          <a:custGeom>
            <a:avLst/>
            <a:gdLst>
              <a:gd name="T0" fmla="*/ 357725 w 525233"/>
              <a:gd name="T1" fmla="*/ 0 h 714826"/>
              <a:gd name="T2" fmla="*/ 496967 w 525233"/>
              <a:gd name="T3" fmla="*/ 28052 h 714826"/>
              <a:gd name="T4" fmla="*/ 525691 w 525233"/>
              <a:gd name="T5" fmla="*/ 43609 h 714826"/>
              <a:gd name="T6" fmla="*/ 525691 w 525233"/>
              <a:gd name="T7" fmla="*/ 136537 h 714826"/>
              <a:gd name="T8" fmla="*/ 513521 w 525233"/>
              <a:gd name="T9" fmla="*/ 126516 h 714826"/>
              <a:gd name="T10" fmla="*/ 357048 w 525233"/>
              <a:gd name="T11" fmla="*/ 78821 h 714826"/>
              <a:gd name="T12" fmla="*/ 77186 w 525233"/>
              <a:gd name="T13" fmla="*/ 358087 h 714826"/>
              <a:gd name="T14" fmla="*/ 357048 w 525233"/>
              <a:gd name="T15" fmla="*/ 637351 h 714826"/>
              <a:gd name="T16" fmla="*/ 513521 w 525233"/>
              <a:gd name="T17" fmla="*/ 589658 h 714826"/>
              <a:gd name="T18" fmla="*/ 525691 w 525233"/>
              <a:gd name="T19" fmla="*/ 579637 h 714826"/>
              <a:gd name="T20" fmla="*/ 525691 w 525233"/>
              <a:gd name="T21" fmla="*/ 670316 h 714826"/>
              <a:gd name="T22" fmla="*/ 496967 w 525233"/>
              <a:gd name="T23" fmla="*/ 685873 h 714826"/>
              <a:gd name="T24" fmla="*/ 357725 w 525233"/>
              <a:gd name="T25" fmla="*/ 713924 h 714826"/>
              <a:gd name="T26" fmla="*/ 0 w 525233"/>
              <a:gd name="T27" fmla="*/ 356963 h 714826"/>
              <a:gd name="T28" fmla="*/ 357725 w 525233"/>
              <a:gd name="T29" fmla="*/ 0 h 7148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25233" h="714826">
                <a:moveTo>
                  <a:pt x="357413" y="0"/>
                </a:moveTo>
                <a:cubicBezTo>
                  <a:pt x="406762" y="0"/>
                  <a:pt x="453774" y="10001"/>
                  <a:pt x="496534" y="28088"/>
                </a:cubicBezTo>
                <a:lnTo>
                  <a:pt x="525233" y="43665"/>
                </a:lnTo>
                <a:lnTo>
                  <a:pt x="525233" y="136709"/>
                </a:lnTo>
                <a:lnTo>
                  <a:pt x="513073" y="126676"/>
                </a:lnTo>
                <a:cubicBezTo>
                  <a:pt x="468446" y="96526"/>
                  <a:pt x="414647" y="78921"/>
                  <a:pt x="356736" y="78921"/>
                </a:cubicBezTo>
                <a:cubicBezTo>
                  <a:pt x="202307" y="78921"/>
                  <a:pt x="77118" y="204110"/>
                  <a:pt x="77118" y="358539"/>
                </a:cubicBezTo>
                <a:cubicBezTo>
                  <a:pt x="77118" y="512968"/>
                  <a:pt x="202307" y="638156"/>
                  <a:pt x="356736" y="638156"/>
                </a:cubicBezTo>
                <a:cubicBezTo>
                  <a:pt x="414647" y="638156"/>
                  <a:pt x="468446" y="620552"/>
                  <a:pt x="513073" y="590402"/>
                </a:cubicBezTo>
                <a:lnTo>
                  <a:pt x="525233" y="580369"/>
                </a:lnTo>
                <a:lnTo>
                  <a:pt x="525233" y="671162"/>
                </a:lnTo>
                <a:lnTo>
                  <a:pt x="496534" y="686739"/>
                </a:lnTo>
                <a:cubicBezTo>
                  <a:pt x="453774" y="704825"/>
                  <a:pt x="406762" y="714826"/>
                  <a:pt x="357413" y="714826"/>
                </a:cubicBezTo>
                <a:cubicBezTo>
                  <a:pt x="160019" y="714826"/>
                  <a:pt x="0" y="554807"/>
                  <a:pt x="0" y="357413"/>
                </a:cubicBezTo>
                <a:cubicBezTo>
                  <a:pt x="0" y="160019"/>
                  <a:pt x="160019" y="0"/>
                  <a:pt x="357413" y="0"/>
                </a:cubicBezTo>
                <a:close/>
              </a:path>
            </a:pathLst>
          </a:custGeom>
          <a:solidFill>
            <a:schemeClr val="tx2"/>
          </a:solidFill>
          <a:ln>
            <a:noFill/>
          </a:ln>
          <a:extLst>
            <a:ext uri="{91240B29-F687-4f45-9708-019B960494DF}">
              <a14:hiddenLine xmlns="" xmlns:a14="http://schemas.microsoft.com/office/drawing/2010/main" w="12700">
                <a:solidFill>
                  <a:srgbClr val="000000"/>
                </a:solidFill>
                <a:miter lim="800000"/>
                <a:headEnd/>
                <a:tailEnd/>
              </a14:hiddenLine>
            </a:ext>
          </a:extLst>
        </p:spPr>
        <p:txBody>
          <a:bodyPr anchor="ctr"/>
          <a:lstStyle/>
          <a:p>
            <a:endParaRPr lang="en-US"/>
          </a:p>
        </p:txBody>
      </p:sp>
    </p:spTree>
    <p:extLst>
      <p:ext uri="{BB962C8B-B14F-4D97-AF65-F5344CB8AC3E}">
        <p14:creationId xmlns:p14="http://schemas.microsoft.com/office/powerpoint/2010/main" val="8333026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YMC17 - Blank">
    <p:spTree>
      <p:nvGrpSpPr>
        <p:cNvPr id="1" name=""/>
        <p:cNvGrpSpPr/>
        <p:nvPr/>
      </p:nvGrpSpPr>
      <p:grpSpPr>
        <a:xfrm>
          <a:off x="0" y="0"/>
          <a:ext cx="0" cy="0"/>
          <a:chOff x="0" y="0"/>
          <a:chExt cx="0" cy="0"/>
        </a:xfrm>
      </p:grpSpPr>
      <p:grpSp>
        <p:nvGrpSpPr>
          <p:cNvPr id="2"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3" name="Straight Connector 2"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 name="Straight Connector 3"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6" name="Group 84" hidden="1"/>
            <p:cNvGrpSpPr>
              <a:grpSpLocks/>
            </p:cNvGrpSpPr>
            <p:nvPr/>
          </p:nvGrpSpPr>
          <p:grpSpPr bwMode="auto">
            <a:xfrm>
              <a:off x="11640116" y="-714736"/>
              <a:ext cx="551884" cy="8287473"/>
              <a:chOff x="11640116" y="-714736"/>
              <a:chExt cx="551884" cy="8287473"/>
            </a:xfrm>
          </p:grpSpPr>
          <p:cxnSp>
            <p:nvCxnSpPr>
              <p:cNvPr id="20" name="Straight Connector 19"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7" name="Group 85" hidden="1"/>
            <p:cNvGrpSpPr>
              <a:grpSpLocks/>
            </p:cNvGrpSpPr>
            <p:nvPr/>
          </p:nvGrpSpPr>
          <p:grpSpPr bwMode="auto">
            <a:xfrm>
              <a:off x="-282027" y="-714736"/>
              <a:ext cx="12740305" cy="8287473"/>
              <a:chOff x="-282026" y="-714736"/>
              <a:chExt cx="12740305" cy="8287473"/>
            </a:xfrm>
          </p:grpSpPr>
          <p:grpSp>
            <p:nvGrpSpPr>
              <p:cNvPr id="8" name="Group 86" hidden="1"/>
              <p:cNvGrpSpPr>
                <a:grpSpLocks/>
              </p:cNvGrpSpPr>
              <p:nvPr/>
            </p:nvGrpSpPr>
            <p:grpSpPr bwMode="auto">
              <a:xfrm>
                <a:off x="-282026" y="0"/>
                <a:ext cx="12740305" cy="246887"/>
                <a:chOff x="-282026" y="0"/>
                <a:chExt cx="12740305" cy="246887"/>
              </a:xfrm>
            </p:grpSpPr>
            <p:cxnSp>
              <p:nvCxnSpPr>
                <p:cNvPr id="18" name="Straight Connector 17"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7" hidden="1"/>
              <p:cNvGrpSpPr>
                <a:grpSpLocks/>
              </p:cNvGrpSpPr>
              <p:nvPr/>
            </p:nvGrpSpPr>
            <p:grpSpPr bwMode="auto">
              <a:xfrm>
                <a:off x="-282026" y="1280053"/>
                <a:ext cx="12740305" cy="442593"/>
                <a:chOff x="-282026" y="1280053"/>
                <a:chExt cx="12740305" cy="442593"/>
              </a:xfrm>
            </p:grpSpPr>
            <p:cxnSp>
              <p:nvCxnSpPr>
                <p:cNvPr id="16" name="Straight Connector 15"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0" name="Group 88" hidden="1"/>
              <p:cNvGrpSpPr>
                <a:grpSpLocks/>
              </p:cNvGrpSpPr>
              <p:nvPr/>
            </p:nvGrpSpPr>
            <p:grpSpPr bwMode="auto">
              <a:xfrm>
                <a:off x="0" y="-714736"/>
                <a:ext cx="551884" cy="8287473"/>
                <a:chOff x="11640116" y="-714736"/>
                <a:chExt cx="551884" cy="8287473"/>
              </a:xfrm>
            </p:grpSpPr>
            <p:cxnSp>
              <p:nvCxnSpPr>
                <p:cNvPr id="14" name="Straight Connector 13"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1" name="Group 89" hidden="1"/>
              <p:cNvGrpSpPr>
                <a:grpSpLocks/>
              </p:cNvGrpSpPr>
              <p:nvPr/>
            </p:nvGrpSpPr>
            <p:grpSpPr bwMode="auto">
              <a:xfrm>
                <a:off x="-282026" y="6584314"/>
                <a:ext cx="12740305" cy="273686"/>
                <a:chOff x="-282026" y="0"/>
                <a:chExt cx="12740305" cy="273686"/>
              </a:xfrm>
            </p:grpSpPr>
            <p:cxnSp>
              <p:nvCxnSpPr>
                <p:cNvPr id="12" name="Straight Connector 11"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22" name="Footer Placeholder 1"/>
          <p:cNvSpPr>
            <a:spLocks noGrp="1"/>
          </p:cNvSpPr>
          <p:nvPr>
            <p:ph type="ftr" sz="quarter" idx="10"/>
          </p:nvPr>
        </p:nvSpPr>
        <p:spPr/>
        <p:txBody>
          <a:bodyPr/>
          <a:lstStyle>
            <a:lvl1pPr>
              <a:lnSpc>
                <a:spcPct val="90000"/>
              </a:lnSpc>
              <a:defRPr/>
            </a:lvl1pPr>
          </a:lstStyle>
          <a:p>
            <a:endParaRPr lang="en-US"/>
          </a:p>
        </p:txBody>
      </p:sp>
      <p:sp>
        <p:nvSpPr>
          <p:cNvPr id="23" name="Slide Number Placeholder 7"/>
          <p:cNvSpPr>
            <a:spLocks noGrp="1"/>
          </p:cNvSpPr>
          <p:nvPr>
            <p:ph type="sldNum" sz="quarter" idx="11"/>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5484589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YMC17 - Title, Subtitle, 2x Content with header">
    <p:spTree>
      <p:nvGrpSpPr>
        <p:cNvPr id="1" name=""/>
        <p:cNvGrpSpPr/>
        <p:nvPr/>
      </p:nvGrpSpPr>
      <p:grpSpPr>
        <a:xfrm>
          <a:off x="0" y="0"/>
          <a:ext cx="0" cy="0"/>
          <a:chOff x="0" y="0"/>
          <a:chExt cx="0" cy="0"/>
        </a:xfrm>
      </p:grpSpPr>
      <p:grpSp>
        <p:nvGrpSpPr>
          <p:cNvPr id="9"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10" name="Straight Connector 9"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3" name="Group 84" hidden="1"/>
            <p:cNvGrpSpPr>
              <a:grpSpLocks/>
            </p:cNvGrpSpPr>
            <p:nvPr/>
          </p:nvGrpSpPr>
          <p:grpSpPr bwMode="auto">
            <a:xfrm>
              <a:off x="11640116" y="-714736"/>
              <a:ext cx="551884" cy="8287473"/>
              <a:chOff x="11640116" y="-714736"/>
              <a:chExt cx="551884" cy="8287473"/>
            </a:xfrm>
          </p:grpSpPr>
          <p:cxnSp>
            <p:nvCxnSpPr>
              <p:cNvPr id="27" name="Straight Connector 26"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4" name="Group 85" hidden="1"/>
            <p:cNvGrpSpPr>
              <a:grpSpLocks/>
            </p:cNvGrpSpPr>
            <p:nvPr/>
          </p:nvGrpSpPr>
          <p:grpSpPr bwMode="auto">
            <a:xfrm>
              <a:off x="-282027" y="-714736"/>
              <a:ext cx="12740305" cy="8287473"/>
              <a:chOff x="-282026" y="-714736"/>
              <a:chExt cx="12740305" cy="8287473"/>
            </a:xfrm>
          </p:grpSpPr>
          <p:grpSp>
            <p:nvGrpSpPr>
              <p:cNvPr id="15" name="Group 86" hidden="1"/>
              <p:cNvGrpSpPr>
                <a:grpSpLocks/>
              </p:cNvGrpSpPr>
              <p:nvPr/>
            </p:nvGrpSpPr>
            <p:grpSpPr bwMode="auto">
              <a:xfrm>
                <a:off x="-282026" y="0"/>
                <a:ext cx="12740305" cy="246887"/>
                <a:chOff x="-282026" y="0"/>
                <a:chExt cx="12740305" cy="246887"/>
              </a:xfrm>
            </p:grpSpPr>
            <p:cxnSp>
              <p:nvCxnSpPr>
                <p:cNvPr id="25" name="Straight Connector 24"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6" name="Group 87" hidden="1"/>
              <p:cNvGrpSpPr>
                <a:grpSpLocks/>
              </p:cNvGrpSpPr>
              <p:nvPr/>
            </p:nvGrpSpPr>
            <p:grpSpPr bwMode="auto">
              <a:xfrm>
                <a:off x="-282026" y="1280053"/>
                <a:ext cx="12740305" cy="442593"/>
                <a:chOff x="-282026" y="1280053"/>
                <a:chExt cx="12740305" cy="442593"/>
              </a:xfrm>
            </p:grpSpPr>
            <p:cxnSp>
              <p:nvCxnSpPr>
                <p:cNvPr id="23" name="Straight Connector 22"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88" hidden="1"/>
              <p:cNvGrpSpPr>
                <a:grpSpLocks/>
              </p:cNvGrpSpPr>
              <p:nvPr/>
            </p:nvGrpSpPr>
            <p:grpSpPr bwMode="auto">
              <a:xfrm>
                <a:off x="0" y="-714736"/>
                <a:ext cx="551884" cy="8287473"/>
                <a:chOff x="11640116" y="-714736"/>
                <a:chExt cx="551884" cy="8287473"/>
              </a:xfrm>
            </p:grpSpPr>
            <p:cxnSp>
              <p:nvCxnSpPr>
                <p:cNvPr id="21" name="Straight Connector 20"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8" name="Group 89" hidden="1"/>
              <p:cNvGrpSpPr>
                <a:grpSpLocks/>
              </p:cNvGrpSpPr>
              <p:nvPr/>
            </p:nvGrpSpPr>
            <p:grpSpPr bwMode="auto">
              <a:xfrm>
                <a:off x="-282026" y="6584314"/>
                <a:ext cx="12740305" cy="273686"/>
                <a:chOff x="-282026" y="0"/>
                <a:chExt cx="12740305" cy="273686"/>
              </a:xfrm>
            </p:grpSpPr>
            <p:cxnSp>
              <p:nvCxnSpPr>
                <p:cNvPr id="19" name="Straight Connector 18"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cxnSp>
        <p:nvCxnSpPr>
          <p:cNvPr id="29" name="Straight Connector 28"/>
          <p:cNvCxnSpPr>
            <a:cxnSpLocks/>
          </p:cNvCxnSpPr>
          <p:nvPr/>
        </p:nvCxnSpPr>
        <p:spPr>
          <a:xfrm>
            <a:off x="495300" y="1566863"/>
            <a:ext cx="5481638" cy="0"/>
          </a:xfrm>
          <a:prstGeom prst="line">
            <a:avLst/>
          </a:prstGeom>
          <a:ln>
            <a:solidFill>
              <a:schemeClr val="accent1"/>
            </a:solidFill>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a:cxnSpLocks/>
          </p:cNvCxnSpPr>
          <p:nvPr/>
        </p:nvCxnSpPr>
        <p:spPr>
          <a:xfrm>
            <a:off x="6210300" y="1566863"/>
            <a:ext cx="5486400" cy="0"/>
          </a:xfrm>
          <a:prstGeom prst="line">
            <a:avLst/>
          </a:prstGeom>
          <a:ln>
            <a:solidFill>
              <a:schemeClr val="accent1"/>
            </a:solidFill>
            <a:tailEnd type="none"/>
          </a:ln>
        </p:spPr>
        <p:style>
          <a:lnRef idx="1">
            <a:schemeClr val="accent1"/>
          </a:lnRef>
          <a:fillRef idx="0">
            <a:schemeClr val="accent1"/>
          </a:fillRef>
          <a:effectRef idx="0">
            <a:schemeClr val="accent1"/>
          </a:effectRef>
          <a:fontRef idx="minor">
            <a:schemeClr val="tx1"/>
          </a:fontRef>
        </p:style>
      </p:cxnSp>
      <p:sp>
        <p:nvSpPr>
          <p:cNvPr id="4" name="Content Placeholder 3"/>
          <p:cNvSpPr>
            <a:spLocks noGrp="1"/>
          </p:cNvSpPr>
          <p:nvPr>
            <p:ph sz="quarter" idx="16"/>
          </p:nvPr>
        </p:nvSpPr>
        <p:spPr>
          <a:xfrm>
            <a:off x="495300" y="1746477"/>
            <a:ext cx="5481638" cy="4311423"/>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8" name="Subtitle 2"/>
          <p:cNvSpPr>
            <a:spLocks noGrp="1"/>
          </p:cNvSpPr>
          <p:nvPr>
            <p:ph type="subTitle" idx="1"/>
          </p:nvPr>
        </p:nvSpPr>
        <p:spPr>
          <a:xfrm>
            <a:off x="495301" y="1074964"/>
            <a:ext cx="5481410" cy="492725"/>
          </a:xfrm>
          <a:prstGeom prst="rect">
            <a:avLst/>
          </a:prstGeom>
        </p:spPr>
        <p:txBody>
          <a:bodyPr bIns="91440" anchor="b">
            <a:noAutofit/>
          </a:bodyPr>
          <a:lstStyle>
            <a:lvl1pPr marL="0" indent="0" algn="l" defTabSz="914400" rtl="0" eaLnBrk="1" latinLnBrk="0" hangingPunct="1">
              <a:lnSpc>
                <a:spcPct val="90000"/>
              </a:lnSpc>
              <a:spcBef>
                <a:spcPts val="0"/>
              </a:spcBef>
              <a:buFont typeface="Arial" panose="020B0604020202020204" pitchFamily="34" charset="0"/>
              <a:buNone/>
              <a:defRPr lang="en-US" sz="2800" b="1" i="0" kern="1200" dirty="0">
                <a:solidFill>
                  <a:schemeClr val="tx1"/>
                </a:solidFill>
                <a:latin typeface="+mn-lt"/>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endParaRPr lang="en-US" dirty="0"/>
          </a:p>
        </p:txBody>
      </p:sp>
      <p:sp>
        <p:nvSpPr>
          <p:cNvPr id="2" name="Title 1"/>
          <p:cNvSpPr>
            <a:spLocks noGrp="1"/>
          </p:cNvSpPr>
          <p:nvPr>
            <p:ph type="title"/>
          </p:nvPr>
        </p:nvSpPr>
        <p:spPr/>
        <p:txBody>
          <a:bodyPr/>
          <a:lstStyle/>
          <a:p>
            <a:r>
              <a:rPr lang="en-US"/>
              <a:t>Click to edit Master title style</a:t>
            </a:r>
            <a:endParaRPr lang="en-US" dirty="0"/>
          </a:p>
        </p:txBody>
      </p:sp>
      <p:sp>
        <p:nvSpPr>
          <p:cNvPr id="8" name="Text Placeholder 7"/>
          <p:cNvSpPr>
            <a:spLocks noGrp="1"/>
          </p:cNvSpPr>
          <p:nvPr>
            <p:ph type="body" sz="quarter" idx="13"/>
          </p:nvPr>
        </p:nvSpPr>
        <p:spPr>
          <a:xfrm>
            <a:off x="6210300" y="1075023"/>
            <a:ext cx="5486400" cy="492125"/>
          </a:xfrm>
          <a:prstGeom prst="rect">
            <a:avLst/>
          </a:prstGeom>
        </p:spPr>
        <p:txBody>
          <a:bodyPr bIns="91440" anchor="b">
            <a:noAutofit/>
          </a:bodyPr>
          <a:lstStyle>
            <a:lvl1pPr marL="0" indent="0">
              <a:buNone/>
              <a:defRPr lang="en-US" sz="2800" b="1" i="0" kern="1200" dirty="0">
                <a:solidFill>
                  <a:schemeClr val="tx1"/>
                </a:solidFill>
                <a:latin typeface="+mn-lt"/>
                <a:ea typeface="Arial" charset="0"/>
                <a:cs typeface="Arial" charset="0"/>
              </a:defRPr>
            </a:lvl1pPr>
            <a:lvl2pPr>
              <a:defRPr/>
            </a:lvl2pPr>
            <a:lvl3pPr>
              <a:defRPr/>
            </a:lvl3pPr>
            <a:lvl4pPr>
              <a:defRPr/>
            </a:lvl4pPr>
            <a:lvl5pPr>
              <a:defRPr/>
            </a:lvl5pPr>
          </a:lstStyle>
          <a:p>
            <a:pPr lvl="0"/>
            <a:r>
              <a:rPr lang="en-US"/>
              <a:t>Edit Master text styles</a:t>
            </a:r>
          </a:p>
        </p:txBody>
      </p:sp>
      <p:sp>
        <p:nvSpPr>
          <p:cNvPr id="7" name="Content Placeholder 6"/>
          <p:cNvSpPr>
            <a:spLocks noGrp="1"/>
          </p:cNvSpPr>
          <p:nvPr>
            <p:ph sz="quarter" idx="17"/>
          </p:nvPr>
        </p:nvSpPr>
        <p:spPr>
          <a:xfrm>
            <a:off x="6210300" y="1746477"/>
            <a:ext cx="5486400" cy="4311423"/>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1" name="Footer Placeholder 4"/>
          <p:cNvSpPr>
            <a:spLocks noGrp="1"/>
          </p:cNvSpPr>
          <p:nvPr>
            <p:ph type="ftr" sz="quarter" idx="18"/>
          </p:nvPr>
        </p:nvSpPr>
        <p:spPr/>
        <p:txBody>
          <a:bodyPr/>
          <a:lstStyle>
            <a:lvl1pPr>
              <a:lnSpc>
                <a:spcPct val="90000"/>
              </a:lnSpc>
              <a:defRPr/>
            </a:lvl1pPr>
          </a:lstStyle>
          <a:p>
            <a:endParaRPr lang="en-US"/>
          </a:p>
        </p:txBody>
      </p:sp>
      <p:sp>
        <p:nvSpPr>
          <p:cNvPr id="32" name="Slide Number Placeholder 7"/>
          <p:cNvSpPr>
            <a:spLocks noGrp="1"/>
          </p:cNvSpPr>
          <p:nvPr>
            <p:ph type="sldNum" sz="quarter" idx="19"/>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3463727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YMC17 - Title, Subtitle, 2x Content">
    <p:spTree>
      <p:nvGrpSpPr>
        <p:cNvPr id="1" name=""/>
        <p:cNvGrpSpPr/>
        <p:nvPr/>
      </p:nvGrpSpPr>
      <p:grpSpPr>
        <a:xfrm>
          <a:off x="0" y="0"/>
          <a:ext cx="0" cy="0"/>
          <a:chOff x="0" y="0"/>
          <a:chExt cx="0" cy="0"/>
        </a:xfrm>
      </p:grpSpPr>
      <p:grpSp>
        <p:nvGrpSpPr>
          <p:cNvPr id="6"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8" name="Straight Connector 7"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2" name="Group 84" hidden="1"/>
            <p:cNvGrpSpPr>
              <a:grpSpLocks/>
            </p:cNvGrpSpPr>
            <p:nvPr/>
          </p:nvGrpSpPr>
          <p:grpSpPr bwMode="auto">
            <a:xfrm>
              <a:off x="11640116" y="-714736"/>
              <a:ext cx="551884" cy="8287473"/>
              <a:chOff x="11640116" y="-714736"/>
              <a:chExt cx="551884" cy="8287473"/>
            </a:xfrm>
          </p:grpSpPr>
          <p:cxnSp>
            <p:nvCxnSpPr>
              <p:cNvPr id="26" name="Straight Connector 25"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3" name="Group 85" hidden="1"/>
            <p:cNvGrpSpPr>
              <a:grpSpLocks/>
            </p:cNvGrpSpPr>
            <p:nvPr/>
          </p:nvGrpSpPr>
          <p:grpSpPr bwMode="auto">
            <a:xfrm>
              <a:off x="-282027" y="-714736"/>
              <a:ext cx="12740305" cy="8287473"/>
              <a:chOff x="-282026" y="-714736"/>
              <a:chExt cx="12740305" cy="8287473"/>
            </a:xfrm>
          </p:grpSpPr>
          <p:grpSp>
            <p:nvGrpSpPr>
              <p:cNvPr id="14" name="Group 86" hidden="1"/>
              <p:cNvGrpSpPr>
                <a:grpSpLocks/>
              </p:cNvGrpSpPr>
              <p:nvPr/>
            </p:nvGrpSpPr>
            <p:grpSpPr bwMode="auto">
              <a:xfrm>
                <a:off x="-282026" y="0"/>
                <a:ext cx="12740305" cy="246887"/>
                <a:chOff x="-282026" y="0"/>
                <a:chExt cx="12740305" cy="246887"/>
              </a:xfrm>
            </p:grpSpPr>
            <p:cxnSp>
              <p:nvCxnSpPr>
                <p:cNvPr id="24" name="Straight Connector 23"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5" name="Group 87" hidden="1"/>
              <p:cNvGrpSpPr>
                <a:grpSpLocks/>
              </p:cNvGrpSpPr>
              <p:nvPr/>
            </p:nvGrpSpPr>
            <p:grpSpPr bwMode="auto">
              <a:xfrm>
                <a:off x="-282026" y="1280053"/>
                <a:ext cx="12740305" cy="442593"/>
                <a:chOff x="-282026" y="1280053"/>
                <a:chExt cx="12740305" cy="442593"/>
              </a:xfrm>
            </p:grpSpPr>
            <p:cxnSp>
              <p:nvCxnSpPr>
                <p:cNvPr id="22" name="Straight Connector 21"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6" name="Group 88" hidden="1"/>
              <p:cNvGrpSpPr>
                <a:grpSpLocks/>
              </p:cNvGrpSpPr>
              <p:nvPr/>
            </p:nvGrpSpPr>
            <p:grpSpPr bwMode="auto">
              <a:xfrm>
                <a:off x="0" y="-714736"/>
                <a:ext cx="551884" cy="8287473"/>
                <a:chOff x="11640116" y="-714736"/>
                <a:chExt cx="551884" cy="8287473"/>
              </a:xfrm>
            </p:grpSpPr>
            <p:cxnSp>
              <p:nvCxnSpPr>
                <p:cNvPr id="20" name="Straight Connector 19"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89" hidden="1"/>
              <p:cNvGrpSpPr>
                <a:grpSpLocks/>
              </p:cNvGrpSpPr>
              <p:nvPr/>
            </p:nvGrpSpPr>
            <p:grpSpPr bwMode="auto">
              <a:xfrm>
                <a:off x="-282026" y="6584314"/>
                <a:ext cx="12740305" cy="273686"/>
                <a:chOff x="-282026" y="0"/>
                <a:chExt cx="12740305" cy="273686"/>
              </a:xfrm>
            </p:grpSpPr>
            <p:cxnSp>
              <p:nvCxnSpPr>
                <p:cNvPr id="18" name="Straight Connector 17"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7" name="Content Placeholder 6"/>
          <p:cNvSpPr>
            <a:spLocks noGrp="1"/>
          </p:cNvSpPr>
          <p:nvPr>
            <p:ph sz="quarter" idx="17"/>
          </p:nvPr>
        </p:nvSpPr>
        <p:spPr>
          <a:xfrm>
            <a:off x="495300" y="1828800"/>
            <a:ext cx="5473700" cy="4224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quarter" idx="16"/>
          </p:nvPr>
        </p:nvSpPr>
        <p:spPr>
          <a:xfrm>
            <a:off x="6210300" y="1828800"/>
            <a:ext cx="5448300" cy="4224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p:nvPr>
        </p:nvSpPr>
        <p:spPr>
          <a:xfrm>
            <a:off x="500063" y="952500"/>
            <a:ext cx="9681370" cy="457200"/>
          </a:xfrm>
          <a:prstGeom prst="rect">
            <a:avLst/>
          </a:prstGeom>
        </p:spPr>
        <p:txBody>
          <a:bodyPr/>
          <a:lstStyle>
            <a:lvl1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tx1">
                    <a:lumMod val="65000"/>
                    <a:lumOff val="35000"/>
                  </a:schemeClr>
                </a:solidFill>
                <a:latin typeface="+mn-lt"/>
                <a:ea typeface="Arial" charset="0"/>
                <a:cs typeface="Arial" charset="0"/>
              </a:defRPr>
            </a:lvl1pPr>
            <a:lvl2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accent1"/>
                </a:solidFill>
                <a:latin typeface="+mn-lt"/>
                <a:ea typeface="Arial" charset="0"/>
                <a:cs typeface="Arial" charset="0"/>
              </a:defRPr>
            </a:lvl2pPr>
            <a:lvl3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accent1"/>
                </a:solidFill>
                <a:latin typeface="+mn-lt"/>
                <a:ea typeface="Arial" charset="0"/>
                <a:cs typeface="Arial" charset="0"/>
              </a:defRPr>
            </a:lvl3pPr>
            <a:lvl4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accent1"/>
                </a:solidFill>
                <a:latin typeface="+mn-lt"/>
                <a:ea typeface="Arial" charset="0"/>
                <a:cs typeface="Arial" charset="0"/>
              </a:defRPr>
            </a:lvl4pPr>
            <a:lvl5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a:solidFill>
                  <a:schemeClr val="accent1"/>
                </a:solidFill>
                <a:latin typeface="+mn-lt"/>
                <a:ea typeface="Arial" charset="0"/>
                <a:cs typeface="Arial" charset="0"/>
              </a:defRPr>
            </a:lvl5pPr>
          </a:lstStyle>
          <a:p>
            <a:pPr lvl="0"/>
            <a:r>
              <a:rPr lang="en-US"/>
              <a:t>Edit Master text styles</a:t>
            </a:r>
          </a:p>
        </p:txBody>
      </p:sp>
      <p:sp>
        <p:nvSpPr>
          <p:cNvPr id="2" name="Title 1"/>
          <p:cNvSpPr>
            <a:spLocks noGrp="1"/>
          </p:cNvSpPr>
          <p:nvPr>
            <p:ph type="title"/>
          </p:nvPr>
        </p:nvSpPr>
        <p:spPr/>
        <p:txBody>
          <a:bodyPr/>
          <a:lstStyle/>
          <a:p>
            <a:r>
              <a:rPr lang="en-US"/>
              <a:t>Click to edit Master title style</a:t>
            </a:r>
            <a:endParaRPr lang="en-US" dirty="0"/>
          </a:p>
        </p:txBody>
      </p:sp>
      <p:sp>
        <p:nvSpPr>
          <p:cNvPr id="28" name="Footer Placeholder 8"/>
          <p:cNvSpPr>
            <a:spLocks noGrp="1"/>
          </p:cNvSpPr>
          <p:nvPr>
            <p:ph type="ftr" sz="quarter" idx="18"/>
          </p:nvPr>
        </p:nvSpPr>
        <p:spPr/>
        <p:txBody>
          <a:bodyPr/>
          <a:lstStyle>
            <a:lvl1pPr>
              <a:lnSpc>
                <a:spcPct val="90000"/>
              </a:lnSpc>
              <a:defRPr/>
            </a:lvl1pPr>
          </a:lstStyle>
          <a:p>
            <a:endParaRPr lang="en-US"/>
          </a:p>
        </p:txBody>
      </p:sp>
      <p:sp>
        <p:nvSpPr>
          <p:cNvPr id="29" name="Slide Number Placeholder 7"/>
          <p:cNvSpPr>
            <a:spLocks noGrp="1"/>
          </p:cNvSpPr>
          <p:nvPr>
            <p:ph type="sldNum" sz="quarter" idx="19"/>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8374416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YMC17 - Title, 2x Content">
    <p:spTree>
      <p:nvGrpSpPr>
        <p:cNvPr id="1" name=""/>
        <p:cNvGrpSpPr/>
        <p:nvPr/>
      </p:nvGrpSpPr>
      <p:grpSpPr>
        <a:xfrm>
          <a:off x="0" y="0"/>
          <a:ext cx="0" cy="0"/>
          <a:chOff x="0" y="0"/>
          <a:chExt cx="0" cy="0"/>
        </a:xfrm>
      </p:grpSpPr>
      <p:grpSp>
        <p:nvGrpSpPr>
          <p:cNvPr id="5"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6" name="Straight Connector 5"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1" name="Group 84" hidden="1"/>
            <p:cNvGrpSpPr>
              <a:grpSpLocks/>
            </p:cNvGrpSpPr>
            <p:nvPr/>
          </p:nvGrpSpPr>
          <p:grpSpPr bwMode="auto">
            <a:xfrm>
              <a:off x="11640116" y="-714736"/>
              <a:ext cx="551884" cy="8287473"/>
              <a:chOff x="11640116" y="-714736"/>
              <a:chExt cx="551884" cy="8287473"/>
            </a:xfrm>
          </p:grpSpPr>
          <p:cxnSp>
            <p:nvCxnSpPr>
              <p:cNvPr id="25" name="Straight Connector 24"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2" name="Group 85" hidden="1"/>
            <p:cNvGrpSpPr>
              <a:grpSpLocks/>
            </p:cNvGrpSpPr>
            <p:nvPr/>
          </p:nvGrpSpPr>
          <p:grpSpPr bwMode="auto">
            <a:xfrm>
              <a:off x="-282027" y="-714736"/>
              <a:ext cx="12740305" cy="8287473"/>
              <a:chOff x="-282026" y="-714736"/>
              <a:chExt cx="12740305" cy="8287473"/>
            </a:xfrm>
          </p:grpSpPr>
          <p:grpSp>
            <p:nvGrpSpPr>
              <p:cNvPr id="13" name="Group 86" hidden="1"/>
              <p:cNvGrpSpPr>
                <a:grpSpLocks/>
              </p:cNvGrpSpPr>
              <p:nvPr/>
            </p:nvGrpSpPr>
            <p:grpSpPr bwMode="auto">
              <a:xfrm>
                <a:off x="-282026" y="0"/>
                <a:ext cx="12740305" cy="246887"/>
                <a:chOff x="-282026" y="0"/>
                <a:chExt cx="12740305" cy="246887"/>
              </a:xfrm>
            </p:grpSpPr>
            <p:cxnSp>
              <p:nvCxnSpPr>
                <p:cNvPr id="23" name="Straight Connector 22"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4" name="Group 87" hidden="1"/>
              <p:cNvGrpSpPr>
                <a:grpSpLocks/>
              </p:cNvGrpSpPr>
              <p:nvPr/>
            </p:nvGrpSpPr>
            <p:grpSpPr bwMode="auto">
              <a:xfrm>
                <a:off x="-282026" y="1280053"/>
                <a:ext cx="12740305" cy="442593"/>
                <a:chOff x="-282026" y="1280053"/>
                <a:chExt cx="12740305" cy="442593"/>
              </a:xfrm>
            </p:grpSpPr>
            <p:cxnSp>
              <p:nvCxnSpPr>
                <p:cNvPr id="21" name="Straight Connector 20"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5" name="Group 88" hidden="1"/>
              <p:cNvGrpSpPr>
                <a:grpSpLocks/>
              </p:cNvGrpSpPr>
              <p:nvPr/>
            </p:nvGrpSpPr>
            <p:grpSpPr bwMode="auto">
              <a:xfrm>
                <a:off x="0" y="-714736"/>
                <a:ext cx="551884" cy="8287473"/>
                <a:chOff x="11640116" y="-714736"/>
                <a:chExt cx="551884" cy="8287473"/>
              </a:xfrm>
            </p:grpSpPr>
            <p:cxnSp>
              <p:nvCxnSpPr>
                <p:cNvPr id="19" name="Straight Connector 18"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6" name="Group 89" hidden="1"/>
              <p:cNvGrpSpPr>
                <a:grpSpLocks/>
              </p:cNvGrpSpPr>
              <p:nvPr/>
            </p:nvGrpSpPr>
            <p:grpSpPr bwMode="auto">
              <a:xfrm>
                <a:off x="-282026" y="6584314"/>
                <a:ext cx="12740305" cy="273686"/>
                <a:chOff x="-282026" y="0"/>
                <a:chExt cx="12740305" cy="273686"/>
              </a:xfrm>
            </p:grpSpPr>
            <p:cxnSp>
              <p:nvCxnSpPr>
                <p:cNvPr id="17" name="Straight Connector 16"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2" name="Title 1"/>
          <p:cNvSpPr>
            <a:spLocks noGrp="1"/>
          </p:cNvSpPr>
          <p:nvPr>
            <p:ph type="title"/>
          </p:nvPr>
        </p:nvSpPr>
        <p:spPr/>
        <p:txBody>
          <a:bodyPr/>
          <a:lstStyle/>
          <a:p>
            <a:r>
              <a:rPr lang="en-US"/>
              <a:t>Click to edit Master title style</a:t>
            </a:r>
            <a:endParaRPr lang="en-US" dirty="0"/>
          </a:p>
        </p:txBody>
      </p:sp>
      <p:sp>
        <p:nvSpPr>
          <p:cNvPr id="7" name="Content Placeholder 6"/>
          <p:cNvSpPr>
            <a:spLocks noGrp="1"/>
          </p:cNvSpPr>
          <p:nvPr>
            <p:ph sz="quarter" idx="17"/>
          </p:nvPr>
        </p:nvSpPr>
        <p:spPr>
          <a:xfrm>
            <a:off x="495300" y="1562100"/>
            <a:ext cx="5519738" cy="449580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8"/>
          </p:nvPr>
        </p:nvSpPr>
        <p:spPr>
          <a:xfrm>
            <a:off x="6210299" y="1562100"/>
            <a:ext cx="5486401" cy="449580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7" name="Footer Placeholder 4"/>
          <p:cNvSpPr>
            <a:spLocks noGrp="1"/>
          </p:cNvSpPr>
          <p:nvPr>
            <p:ph type="ftr" sz="quarter" idx="19"/>
          </p:nvPr>
        </p:nvSpPr>
        <p:spPr/>
        <p:txBody>
          <a:bodyPr/>
          <a:lstStyle>
            <a:lvl1pPr>
              <a:lnSpc>
                <a:spcPct val="90000"/>
              </a:lnSpc>
              <a:defRPr/>
            </a:lvl1pPr>
          </a:lstStyle>
          <a:p>
            <a:endParaRPr lang="en-US"/>
          </a:p>
        </p:txBody>
      </p:sp>
      <p:sp>
        <p:nvSpPr>
          <p:cNvPr id="28" name="Slide Number Placeholder 7"/>
          <p:cNvSpPr>
            <a:spLocks noGrp="1"/>
          </p:cNvSpPr>
          <p:nvPr>
            <p:ph type="sldNum" sz="quarter" idx="20"/>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0730810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YMC17 - Title, Subtitle,  2x Content Image">
    <p:spTree>
      <p:nvGrpSpPr>
        <p:cNvPr id="1" name=""/>
        <p:cNvGrpSpPr/>
        <p:nvPr/>
      </p:nvGrpSpPr>
      <p:grpSpPr>
        <a:xfrm>
          <a:off x="0" y="0"/>
          <a:ext cx="0" cy="0"/>
          <a:chOff x="0" y="0"/>
          <a:chExt cx="0" cy="0"/>
        </a:xfrm>
      </p:grpSpPr>
      <p:grpSp>
        <p:nvGrpSpPr>
          <p:cNvPr id="6"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8" name="Straight Connector 7"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1" name="Group 84" hidden="1"/>
            <p:cNvGrpSpPr>
              <a:grpSpLocks/>
            </p:cNvGrpSpPr>
            <p:nvPr/>
          </p:nvGrpSpPr>
          <p:grpSpPr bwMode="auto">
            <a:xfrm>
              <a:off x="11640116" y="-714736"/>
              <a:ext cx="551884" cy="8287473"/>
              <a:chOff x="11640116" y="-714736"/>
              <a:chExt cx="551884" cy="8287473"/>
            </a:xfrm>
          </p:grpSpPr>
          <p:cxnSp>
            <p:nvCxnSpPr>
              <p:cNvPr id="25" name="Straight Connector 24"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2" name="Group 85" hidden="1"/>
            <p:cNvGrpSpPr>
              <a:grpSpLocks/>
            </p:cNvGrpSpPr>
            <p:nvPr/>
          </p:nvGrpSpPr>
          <p:grpSpPr bwMode="auto">
            <a:xfrm>
              <a:off x="-282027" y="-714736"/>
              <a:ext cx="12740305" cy="8287473"/>
              <a:chOff x="-282026" y="-714736"/>
              <a:chExt cx="12740305" cy="8287473"/>
            </a:xfrm>
          </p:grpSpPr>
          <p:grpSp>
            <p:nvGrpSpPr>
              <p:cNvPr id="13" name="Group 86" hidden="1"/>
              <p:cNvGrpSpPr>
                <a:grpSpLocks/>
              </p:cNvGrpSpPr>
              <p:nvPr/>
            </p:nvGrpSpPr>
            <p:grpSpPr bwMode="auto">
              <a:xfrm>
                <a:off x="-282026" y="0"/>
                <a:ext cx="12740305" cy="246887"/>
                <a:chOff x="-282026" y="0"/>
                <a:chExt cx="12740305" cy="246887"/>
              </a:xfrm>
            </p:grpSpPr>
            <p:cxnSp>
              <p:nvCxnSpPr>
                <p:cNvPr id="23" name="Straight Connector 22"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4" name="Group 87" hidden="1"/>
              <p:cNvGrpSpPr>
                <a:grpSpLocks/>
              </p:cNvGrpSpPr>
              <p:nvPr/>
            </p:nvGrpSpPr>
            <p:grpSpPr bwMode="auto">
              <a:xfrm>
                <a:off x="-282026" y="1280053"/>
                <a:ext cx="12740305" cy="442593"/>
                <a:chOff x="-282026" y="1280053"/>
                <a:chExt cx="12740305" cy="442593"/>
              </a:xfrm>
            </p:grpSpPr>
            <p:cxnSp>
              <p:nvCxnSpPr>
                <p:cNvPr id="21" name="Straight Connector 20"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5" name="Group 88" hidden="1"/>
              <p:cNvGrpSpPr>
                <a:grpSpLocks/>
              </p:cNvGrpSpPr>
              <p:nvPr/>
            </p:nvGrpSpPr>
            <p:grpSpPr bwMode="auto">
              <a:xfrm>
                <a:off x="0" y="-714736"/>
                <a:ext cx="551884" cy="8287473"/>
                <a:chOff x="11640116" y="-714736"/>
                <a:chExt cx="551884" cy="8287473"/>
              </a:xfrm>
            </p:grpSpPr>
            <p:cxnSp>
              <p:nvCxnSpPr>
                <p:cNvPr id="19" name="Straight Connector 18"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6" name="Group 89" hidden="1"/>
              <p:cNvGrpSpPr>
                <a:grpSpLocks/>
              </p:cNvGrpSpPr>
              <p:nvPr/>
            </p:nvGrpSpPr>
            <p:grpSpPr bwMode="auto">
              <a:xfrm>
                <a:off x="-282026" y="6584314"/>
                <a:ext cx="12740305" cy="273686"/>
                <a:chOff x="-282026" y="0"/>
                <a:chExt cx="12740305" cy="273686"/>
              </a:xfrm>
            </p:grpSpPr>
            <p:cxnSp>
              <p:nvCxnSpPr>
                <p:cNvPr id="17" name="Straight Connector 16"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cxnSp>
        <p:nvCxnSpPr>
          <p:cNvPr id="27" name="Straight Connector 26"/>
          <p:cNvCxnSpPr>
            <a:cxnSpLocks/>
          </p:cNvCxnSpPr>
          <p:nvPr/>
        </p:nvCxnSpPr>
        <p:spPr>
          <a:xfrm>
            <a:off x="495300" y="1557338"/>
            <a:ext cx="5481638" cy="0"/>
          </a:xfrm>
          <a:prstGeom prst="line">
            <a:avLst/>
          </a:prstGeom>
          <a:ln>
            <a:solidFill>
              <a:schemeClr val="accent1"/>
            </a:solidFill>
            <a:tailEnd type="none"/>
          </a:ln>
        </p:spPr>
        <p:style>
          <a:lnRef idx="1">
            <a:schemeClr val="accent1"/>
          </a:lnRef>
          <a:fillRef idx="0">
            <a:schemeClr val="accent1"/>
          </a:fillRef>
          <a:effectRef idx="0">
            <a:schemeClr val="accent1"/>
          </a:effectRef>
          <a:fontRef idx="minor">
            <a:schemeClr val="tx1"/>
          </a:fontRef>
        </p:style>
      </p:cxnSp>
      <p:sp>
        <p:nvSpPr>
          <p:cNvPr id="45" name="Picture Placeholder 3"/>
          <p:cNvSpPr>
            <a:spLocks noGrp="1"/>
          </p:cNvSpPr>
          <p:nvPr>
            <p:ph type="pic" sz="quarter" idx="16"/>
          </p:nvPr>
        </p:nvSpPr>
        <p:spPr>
          <a:xfrm>
            <a:off x="6210300" y="1065712"/>
            <a:ext cx="5486400" cy="4992188"/>
          </a:xfrm>
          <a:prstGeom prst="rect">
            <a:avLst/>
          </a:prstGeom>
        </p:spPr>
        <p:txBody>
          <a:bodyPr/>
          <a:lstStyle/>
          <a:p>
            <a:pPr lvl="0"/>
            <a:r>
              <a:rPr lang="en-US" noProof="0"/>
              <a:t>Click icon to add picture</a:t>
            </a:r>
            <a:endParaRPr lang="en-US" noProof="0" dirty="0"/>
          </a:p>
        </p:txBody>
      </p:sp>
      <p:sp>
        <p:nvSpPr>
          <p:cNvPr id="2" name="Title 1"/>
          <p:cNvSpPr>
            <a:spLocks noGrp="1"/>
          </p:cNvSpPr>
          <p:nvPr>
            <p:ph type="title"/>
          </p:nvPr>
        </p:nvSpPr>
        <p:spPr/>
        <p:txBody>
          <a:bodyPr/>
          <a:lstStyle/>
          <a:p>
            <a:r>
              <a:rPr lang="en-US"/>
              <a:t>Click to edit Master title style</a:t>
            </a:r>
          </a:p>
        </p:txBody>
      </p:sp>
      <p:sp>
        <p:nvSpPr>
          <p:cNvPr id="50" name="Subtitle 2"/>
          <p:cNvSpPr>
            <a:spLocks noGrp="1"/>
          </p:cNvSpPr>
          <p:nvPr>
            <p:ph type="subTitle" idx="1"/>
          </p:nvPr>
        </p:nvSpPr>
        <p:spPr>
          <a:xfrm>
            <a:off x="495301" y="1065712"/>
            <a:ext cx="5481410" cy="492725"/>
          </a:xfrm>
          <a:prstGeom prst="rect">
            <a:avLst/>
          </a:prstGeom>
        </p:spPr>
        <p:txBody>
          <a:bodyPr bIns="91440" anchor="b">
            <a:noAutofit/>
          </a:bodyPr>
          <a:lstStyle>
            <a:lvl1pPr marL="0" indent="0" algn="l" defTabSz="914400" rtl="0" eaLnBrk="1" latinLnBrk="0" hangingPunct="1">
              <a:lnSpc>
                <a:spcPct val="90000"/>
              </a:lnSpc>
              <a:spcBef>
                <a:spcPts val="0"/>
              </a:spcBef>
              <a:buFont typeface="Arial" panose="020B0604020202020204" pitchFamily="34" charset="0"/>
              <a:buNone/>
              <a:defRPr lang="en-US" sz="2800" b="1" i="0" kern="1200" dirty="0">
                <a:solidFill>
                  <a:schemeClr val="tx1"/>
                </a:solidFill>
                <a:latin typeface="+mn-lt"/>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endParaRPr lang="en-US" dirty="0"/>
          </a:p>
        </p:txBody>
      </p:sp>
      <p:sp>
        <p:nvSpPr>
          <p:cNvPr id="7" name="Content Placeholder 6"/>
          <p:cNvSpPr>
            <a:spLocks noGrp="1"/>
          </p:cNvSpPr>
          <p:nvPr>
            <p:ph sz="quarter" idx="17"/>
          </p:nvPr>
        </p:nvSpPr>
        <p:spPr>
          <a:xfrm>
            <a:off x="495300" y="1737224"/>
            <a:ext cx="5481409" cy="4320676"/>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8" name="Footer Placeholder 4"/>
          <p:cNvSpPr>
            <a:spLocks noGrp="1"/>
          </p:cNvSpPr>
          <p:nvPr>
            <p:ph type="ftr" sz="quarter" idx="18"/>
          </p:nvPr>
        </p:nvSpPr>
        <p:spPr/>
        <p:txBody>
          <a:bodyPr/>
          <a:lstStyle>
            <a:lvl1pPr>
              <a:lnSpc>
                <a:spcPct val="90000"/>
              </a:lnSpc>
              <a:defRPr/>
            </a:lvl1pPr>
          </a:lstStyle>
          <a:p>
            <a:endParaRPr lang="en-US"/>
          </a:p>
        </p:txBody>
      </p:sp>
      <p:sp>
        <p:nvSpPr>
          <p:cNvPr id="29" name="Slide Number Placeholder 7"/>
          <p:cNvSpPr>
            <a:spLocks noGrp="1"/>
          </p:cNvSpPr>
          <p:nvPr>
            <p:ph type="sldNum" sz="quarter" idx="19"/>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7795238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YMC17 - Title, Subtitle, 2x Content WhiteSpace">
    <p:spTree>
      <p:nvGrpSpPr>
        <p:cNvPr id="1" name=""/>
        <p:cNvGrpSpPr/>
        <p:nvPr/>
      </p:nvGrpSpPr>
      <p:grpSpPr>
        <a:xfrm>
          <a:off x="0" y="0"/>
          <a:ext cx="0" cy="0"/>
          <a:chOff x="0" y="0"/>
          <a:chExt cx="0" cy="0"/>
        </a:xfrm>
      </p:grpSpPr>
      <p:grpSp>
        <p:nvGrpSpPr>
          <p:cNvPr id="6"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7" name="Straight Connector 6"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1" name="Group 84" hidden="1"/>
            <p:cNvGrpSpPr>
              <a:grpSpLocks/>
            </p:cNvGrpSpPr>
            <p:nvPr/>
          </p:nvGrpSpPr>
          <p:grpSpPr bwMode="auto">
            <a:xfrm>
              <a:off x="11640116" y="-714736"/>
              <a:ext cx="551884" cy="8287473"/>
              <a:chOff x="11640116" y="-714736"/>
              <a:chExt cx="551884" cy="8287473"/>
            </a:xfrm>
          </p:grpSpPr>
          <p:cxnSp>
            <p:nvCxnSpPr>
              <p:cNvPr id="25" name="Straight Connector 24"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2" name="Group 85" hidden="1"/>
            <p:cNvGrpSpPr>
              <a:grpSpLocks/>
            </p:cNvGrpSpPr>
            <p:nvPr/>
          </p:nvGrpSpPr>
          <p:grpSpPr bwMode="auto">
            <a:xfrm>
              <a:off x="-282027" y="-714736"/>
              <a:ext cx="12740305" cy="8287473"/>
              <a:chOff x="-282026" y="-714736"/>
              <a:chExt cx="12740305" cy="8287473"/>
            </a:xfrm>
          </p:grpSpPr>
          <p:grpSp>
            <p:nvGrpSpPr>
              <p:cNvPr id="13" name="Group 86" hidden="1"/>
              <p:cNvGrpSpPr>
                <a:grpSpLocks/>
              </p:cNvGrpSpPr>
              <p:nvPr/>
            </p:nvGrpSpPr>
            <p:grpSpPr bwMode="auto">
              <a:xfrm>
                <a:off x="-282026" y="0"/>
                <a:ext cx="12740305" cy="246887"/>
                <a:chOff x="-282026" y="0"/>
                <a:chExt cx="12740305" cy="246887"/>
              </a:xfrm>
            </p:grpSpPr>
            <p:cxnSp>
              <p:nvCxnSpPr>
                <p:cNvPr id="23" name="Straight Connector 22"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4" name="Group 87" hidden="1"/>
              <p:cNvGrpSpPr>
                <a:grpSpLocks/>
              </p:cNvGrpSpPr>
              <p:nvPr/>
            </p:nvGrpSpPr>
            <p:grpSpPr bwMode="auto">
              <a:xfrm>
                <a:off x="-282026" y="1280053"/>
                <a:ext cx="12740305" cy="442593"/>
                <a:chOff x="-282026" y="1280053"/>
                <a:chExt cx="12740305" cy="442593"/>
              </a:xfrm>
            </p:grpSpPr>
            <p:cxnSp>
              <p:nvCxnSpPr>
                <p:cNvPr id="21" name="Straight Connector 20"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5" name="Group 88" hidden="1"/>
              <p:cNvGrpSpPr>
                <a:grpSpLocks/>
              </p:cNvGrpSpPr>
              <p:nvPr/>
            </p:nvGrpSpPr>
            <p:grpSpPr bwMode="auto">
              <a:xfrm>
                <a:off x="0" y="-714736"/>
                <a:ext cx="551884" cy="8287473"/>
                <a:chOff x="11640116" y="-714736"/>
                <a:chExt cx="551884" cy="8287473"/>
              </a:xfrm>
            </p:grpSpPr>
            <p:cxnSp>
              <p:nvCxnSpPr>
                <p:cNvPr id="19" name="Straight Connector 18"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6" name="Group 89" hidden="1"/>
              <p:cNvGrpSpPr>
                <a:grpSpLocks/>
              </p:cNvGrpSpPr>
              <p:nvPr/>
            </p:nvGrpSpPr>
            <p:grpSpPr bwMode="auto">
              <a:xfrm>
                <a:off x="-282026" y="6584314"/>
                <a:ext cx="12740305" cy="273686"/>
                <a:chOff x="-282026" y="0"/>
                <a:chExt cx="12740305" cy="273686"/>
              </a:xfrm>
            </p:grpSpPr>
            <p:cxnSp>
              <p:nvCxnSpPr>
                <p:cNvPr id="17" name="Straight Connector 16"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cxnSp>
        <p:nvCxnSpPr>
          <p:cNvPr id="27" name="Straight Connector 26"/>
          <p:cNvCxnSpPr>
            <a:cxnSpLocks/>
          </p:cNvCxnSpPr>
          <p:nvPr/>
        </p:nvCxnSpPr>
        <p:spPr>
          <a:xfrm>
            <a:off x="495300" y="1901825"/>
            <a:ext cx="5481638" cy="0"/>
          </a:xfrm>
          <a:prstGeom prst="line">
            <a:avLst/>
          </a:prstGeom>
          <a:ln>
            <a:solidFill>
              <a:schemeClr val="accent1"/>
            </a:solidFill>
            <a:tailEnd type="none"/>
          </a:ln>
        </p:spPr>
        <p:style>
          <a:lnRef idx="1">
            <a:schemeClr val="accent1"/>
          </a:lnRef>
          <a:fillRef idx="0">
            <a:schemeClr val="accent1"/>
          </a:fillRef>
          <a:effectRef idx="0">
            <a:schemeClr val="accent1"/>
          </a:effectRef>
          <a:fontRef idx="minor">
            <a:schemeClr val="tx1"/>
          </a:fontRef>
        </p:style>
      </p:cxnSp>
      <p:sp>
        <p:nvSpPr>
          <p:cNvPr id="4" name="Content Placeholder 3"/>
          <p:cNvSpPr>
            <a:spLocks noGrp="1"/>
          </p:cNvSpPr>
          <p:nvPr>
            <p:ph sz="quarter" idx="16"/>
          </p:nvPr>
        </p:nvSpPr>
        <p:spPr>
          <a:xfrm>
            <a:off x="495300" y="2079065"/>
            <a:ext cx="5481638" cy="398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4"/>
          </p:nvPr>
        </p:nvSpPr>
        <p:spPr>
          <a:xfrm>
            <a:off x="500062" y="952501"/>
            <a:ext cx="9681371" cy="457200"/>
          </a:xfrm>
          <a:prstGeom prst="rect">
            <a:avLst/>
          </a:prstGeom>
        </p:spPr>
        <p:txBody>
          <a:bodyPr/>
          <a:lstStyle>
            <a:lvl1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tx1">
                    <a:lumMod val="65000"/>
                    <a:lumOff val="35000"/>
                  </a:schemeClr>
                </a:solidFill>
                <a:latin typeface="+mn-lt"/>
                <a:ea typeface="Arial" charset="0"/>
                <a:cs typeface="Arial" charset="0"/>
              </a:defRPr>
            </a:lvl1pPr>
            <a:lvl2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accent1"/>
                </a:solidFill>
                <a:latin typeface="+mn-lt"/>
                <a:ea typeface="Arial" charset="0"/>
                <a:cs typeface="Arial" charset="0"/>
              </a:defRPr>
            </a:lvl2pPr>
            <a:lvl3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accent1"/>
                </a:solidFill>
                <a:latin typeface="+mn-lt"/>
                <a:ea typeface="Arial" charset="0"/>
                <a:cs typeface="Arial" charset="0"/>
              </a:defRPr>
            </a:lvl3pPr>
            <a:lvl4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accent1"/>
                </a:solidFill>
                <a:latin typeface="+mn-lt"/>
                <a:ea typeface="Arial" charset="0"/>
                <a:cs typeface="Arial" charset="0"/>
              </a:defRPr>
            </a:lvl4pPr>
            <a:lvl5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a:solidFill>
                  <a:schemeClr val="accent1"/>
                </a:solidFill>
                <a:latin typeface="+mn-lt"/>
                <a:ea typeface="Arial" charset="0"/>
                <a:cs typeface="Arial" charset="0"/>
              </a:defRPr>
            </a:lvl5pPr>
          </a:lstStyle>
          <a:p>
            <a:pPr lvl="0"/>
            <a:r>
              <a:rPr lang="en-US"/>
              <a:t>Edit Master text styles</a:t>
            </a:r>
          </a:p>
        </p:txBody>
      </p:sp>
      <p:sp>
        <p:nvSpPr>
          <p:cNvPr id="2" name="Title 1"/>
          <p:cNvSpPr>
            <a:spLocks noGrp="1"/>
          </p:cNvSpPr>
          <p:nvPr>
            <p:ph type="title"/>
          </p:nvPr>
        </p:nvSpPr>
        <p:spPr/>
        <p:txBody>
          <a:bodyPr/>
          <a:lstStyle/>
          <a:p>
            <a:r>
              <a:rPr lang="en-US"/>
              <a:t>Click to edit Master title style</a:t>
            </a:r>
          </a:p>
        </p:txBody>
      </p:sp>
      <p:sp>
        <p:nvSpPr>
          <p:cNvPr id="45" name="Subtitle 2"/>
          <p:cNvSpPr>
            <a:spLocks noGrp="1"/>
          </p:cNvSpPr>
          <p:nvPr>
            <p:ph type="subTitle" idx="1"/>
          </p:nvPr>
        </p:nvSpPr>
        <p:spPr>
          <a:xfrm>
            <a:off x="495301" y="1409701"/>
            <a:ext cx="5481410" cy="492184"/>
          </a:xfrm>
          <a:prstGeom prst="rect">
            <a:avLst/>
          </a:prstGeom>
        </p:spPr>
        <p:txBody>
          <a:bodyPr bIns="91440" anchor="b"/>
          <a:lstStyle>
            <a:lvl1pPr marL="0" indent="0" algn="l" defTabSz="914400" rtl="0" eaLnBrk="1" latinLnBrk="0" hangingPunct="1">
              <a:lnSpc>
                <a:spcPct val="90000"/>
              </a:lnSpc>
              <a:spcBef>
                <a:spcPts val="0"/>
              </a:spcBef>
              <a:buFont typeface="Arial" panose="020B0604020202020204" pitchFamily="34" charset="0"/>
              <a:buNone/>
              <a:defRPr lang="en-US" sz="2000" b="1" i="0" kern="1200" dirty="0">
                <a:solidFill>
                  <a:schemeClr val="tx1"/>
                </a:solidFill>
                <a:latin typeface="+mn-lt"/>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endParaRPr lang="en-US" dirty="0"/>
          </a:p>
        </p:txBody>
      </p:sp>
      <p:sp>
        <p:nvSpPr>
          <p:cNvPr id="28" name="Footer Placeholder 4"/>
          <p:cNvSpPr>
            <a:spLocks noGrp="1"/>
          </p:cNvSpPr>
          <p:nvPr>
            <p:ph type="ftr" sz="quarter" idx="17"/>
          </p:nvPr>
        </p:nvSpPr>
        <p:spPr/>
        <p:txBody>
          <a:bodyPr/>
          <a:lstStyle>
            <a:lvl1pPr>
              <a:lnSpc>
                <a:spcPct val="90000"/>
              </a:lnSpc>
              <a:defRPr/>
            </a:lvl1pPr>
          </a:lstStyle>
          <a:p>
            <a:endParaRPr lang="en-US"/>
          </a:p>
        </p:txBody>
      </p:sp>
      <p:sp>
        <p:nvSpPr>
          <p:cNvPr id="29" name="Slide Number Placeholder 7"/>
          <p:cNvSpPr>
            <a:spLocks noGrp="1"/>
          </p:cNvSpPr>
          <p:nvPr>
            <p:ph type="sldNum" sz="quarter" idx="18"/>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6553120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YMC17 - Title, Subtitle, 3x Content">
    <p:spTree>
      <p:nvGrpSpPr>
        <p:cNvPr id="1" name=""/>
        <p:cNvGrpSpPr/>
        <p:nvPr/>
      </p:nvGrpSpPr>
      <p:grpSpPr>
        <a:xfrm>
          <a:off x="0" y="0"/>
          <a:ext cx="0" cy="0"/>
          <a:chOff x="0" y="0"/>
          <a:chExt cx="0" cy="0"/>
        </a:xfrm>
      </p:grpSpPr>
      <p:grpSp>
        <p:nvGrpSpPr>
          <p:cNvPr id="12"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13" name="Straight Connector 12"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6" name="Group 84" hidden="1"/>
            <p:cNvGrpSpPr>
              <a:grpSpLocks/>
            </p:cNvGrpSpPr>
            <p:nvPr/>
          </p:nvGrpSpPr>
          <p:grpSpPr bwMode="auto">
            <a:xfrm>
              <a:off x="11640116" y="-714736"/>
              <a:ext cx="551884" cy="8287473"/>
              <a:chOff x="11640116" y="-714736"/>
              <a:chExt cx="551884" cy="8287473"/>
            </a:xfrm>
          </p:grpSpPr>
          <p:cxnSp>
            <p:nvCxnSpPr>
              <p:cNvPr id="30" name="Straight Connector 29"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85" hidden="1"/>
            <p:cNvGrpSpPr>
              <a:grpSpLocks/>
            </p:cNvGrpSpPr>
            <p:nvPr/>
          </p:nvGrpSpPr>
          <p:grpSpPr bwMode="auto">
            <a:xfrm>
              <a:off x="-282027" y="-714736"/>
              <a:ext cx="12740305" cy="8287473"/>
              <a:chOff x="-282026" y="-714736"/>
              <a:chExt cx="12740305" cy="8287473"/>
            </a:xfrm>
          </p:grpSpPr>
          <p:grpSp>
            <p:nvGrpSpPr>
              <p:cNvPr id="18" name="Group 86" hidden="1"/>
              <p:cNvGrpSpPr>
                <a:grpSpLocks/>
              </p:cNvGrpSpPr>
              <p:nvPr/>
            </p:nvGrpSpPr>
            <p:grpSpPr bwMode="auto">
              <a:xfrm>
                <a:off x="-282026" y="0"/>
                <a:ext cx="12740305" cy="246887"/>
                <a:chOff x="-282026" y="0"/>
                <a:chExt cx="12740305" cy="246887"/>
              </a:xfrm>
            </p:grpSpPr>
            <p:cxnSp>
              <p:nvCxnSpPr>
                <p:cNvPr id="28" name="Straight Connector 27"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9" name="Group 87" hidden="1"/>
              <p:cNvGrpSpPr>
                <a:grpSpLocks/>
              </p:cNvGrpSpPr>
              <p:nvPr/>
            </p:nvGrpSpPr>
            <p:grpSpPr bwMode="auto">
              <a:xfrm>
                <a:off x="-282026" y="1280053"/>
                <a:ext cx="12740305" cy="442593"/>
                <a:chOff x="-282026" y="1280053"/>
                <a:chExt cx="12740305" cy="442593"/>
              </a:xfrm>
            </p:grpSpPr>
            <p:cxnSp>
              <p:nvCxnSpPr>
                <p:cNvPr id="26" name="Straight Connector 25"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20" name="Group 88" hidden="1"/>
              <p:cNvGrpSpPr>
                <a:grpSpLocks/>
              </p:cNvGrpSpPr>
              <p:nvPr/>
            </p:nvGrpSpPr>
            <p:grpSpPr bwMode="auto">
              <a:xfrm>
                <a:off x="0" y="-714736"/>
                <a:ext cx="551884" cy="8287473"/>
                <a:chOff x="11640116" y="-714736"/>
                <a:chExt cx="551884" cy="8287473"/>
              </a:xfrm>
            </p:grpSpPr>
            <p:cxnSp>
              <p:nvCxnSpPr>
                <p:cNvPr id="24" name="Straight Connector 23"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21" name="Group 89" hidden="1"/>
              <p:cNvGrpSpPr>
                <a:grpSpLocks/>
              </p:cNvGrpSpPr>
              <p:nvPr/>
            </p:nvGrpSpPr>
            <p:grpSpPr bwMode="auto">
              <a:xfrm>
                <a:off x="-282026" y="6584314"/>
                <a:ext cx="12740305" cy="273686"/>
                <a:chOff x="-282026" y="0"/>
                <a:chExt cx="12740305" cy="273686"/>
              </a:xfrm>
            </p:grpSpPr>
            <p:cxnSp>
              <p:nvCxnSpPr>
                <p:cNvPr id="22" name="Straight Connector 21"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10" name="Text Placeholder 9"/>
          <p:cNvSpPr>
            <a:spLocks noGrp="1"/>
          </p:cNvSpPr>
          <p:nvPr>
            <p:ph type="body" sz="quarter" idx="14"/>
          </p:nvPr>
        </p:nvSpPr>
        <p:spPr>
          <a:xfrm>
            <a:off x="500062" y="952500"/>
            <a:ext cx="9681371" cy="457200"/>
          </a:xfrm>
          <a:prstGeom prst="rect">
            <a:avLst/>
          </a:prstGeom>
        </p:spPr>
        <p:txBody>
          <a:bodyPr/>
          <a:lstStyle>
            <a:lvl1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tx1">
                    <a:lumMod val="65000"/>
                    <a:lumOff val="35000"/>
                  </a:schemeClr>
                </a:solidFill>
                <a:latin typeface="+mn-lt"/>
                <a:ea typeface="Arial" charset="0"/>
                <a:cs typeface="Arial" charset="0"/>
              </a:defRPr>
            </a:lvl1pPr>
            <a:lvl2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accent1"/>
                </a:solidFill>
                <a:latin typeface="+mn-lt"/>
                <a:ea typeface="Arial" charset="0"/>
                <a:cs typeface="Arial" charset="0"/>
              </a:defRPr>
            </a:lvl2pPr>
            <a:lvl3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accent1"/>
                </a:solidFill>
                <a:latin typeface="+mn-lt"/>
                <a:ea typeface="Arial" charset="0"/>
                <a:cs typeface="Arial" charset="0"/>
              </a:defRPr>
            </a:lvl3pPr>
            <a:lvl4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smtClean="0">
                <a:solidFill>
                  <a:schemeClr val="accent1"/>
                </a:solidFill>
                <a:latin typeface="+mn-lt"/>
                <a:ea typeface="Arial" charset="0"/>
                <a:cs typeface="Arial" charset="0"/>
              </a:defRPr>
            </a:lvl4pPr>
            <a:lvl5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800" b="1" i="0" kern="1200" dirty="0">
                <a:solidFill>
                  <a:schemeClr val="accent1"/>
                </a:solidFill>
                <a:latin typeface="+mn-lt"/>
                <a:ea typeface="Arial" charset="0"/>
                <a:cs typeface="Arial" charset="0"/>
              </a:defRPr>
            </a:lvl5pPr>
          </a:lstStyle>
          <a:p>
            <a:pPr lvl="0"/>
            <a:r>
              <a:rPr lang="en-US"/>
              <a:t>Edit Master text styles</a:t>
            </a:r>
          </a:p>
        </p:txBody>
      </p:sp>
      <p:sp>
        <p:nvSpPr>
          <p:cNvPr id="48" name="Subtitle 2"/>
          <p:cNvSpPr>
            <a:spLocks noGrp="1"/>
          </p:cNvSpPr>
          <p:nvPr>
            <p:ph type="subTitle" idx="1"/>
          </p:nvPr>
        </p:nvSpPr>
        <p:spPr>
          <a:xfrm>
            <a:off x="495300" y="1414577"/>
            <a:ext cx="3489236" cy="492725"/>
          </a:xfrm>
          <a:prstGeom prst="rect">
            <a:avLst/>
          </a:prstGeom>
        </p:spPr>
        <p:txBody>
          <a:bodyPr bIns="91440" anchor="b">
            <a:noAutofit/>
          </a:bodyPr>
          <a:lstStyle>
            <a:lvl1pPr marL="0" indent="0" algn="l" defTabSz="914400" rtl="0" eaLnBrk="1" latinLnBrk="0" hangingPunct="1">
              <a:lnSpc>
                <a:spcPct val="90000"/>
              </a:lnSpc>
              <a:spcBef>
                <a:spcPts val="0"/>
              </a:spcBef>
              <a:buFont typeface="Arial" panose="020B0604020202020204" pitchFamily="34" charset="0"/>
              <a:buNone/>
              <a:defRPr lang="en-US" sz="2000" b="1" i="0" kern="1200" dirty="0">
                <a:solidFill>
                  <a:schemeClr val="tx1"/>
                </a:solidFill>
                <a:latin typeface="+mn-lt"/>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endParaRPr lang="en-US" dirty="0"/>
          </a:p>
        </p:txBody>
      </p:sp>
      <p:sp>
        <p:nvSpPr>
          <p:cNvPr id="2" name="Title 1"/>
          <p:cNvSpPr>
            <a:spLocks noGrp="1"/>
          </p:cNvSpPr>
          <p:nvPr>
            <p:ph type="title"/>
          </p:nvPr>
        </p:nvSpPr>
        <p:spPr/>
        <p:txBody>
          <a:bodyPr/>
          <a:lstStyle/>
          <a:p>
            <a:r>
              <a:rPr lang="en-US"/>
              <a:t>Click to edit Master title style</a:t>
            </a:r>
          </a:p>
        </p:txBody>
      </p:sp>
      <p:sp>
        <p:nvSpPr>
          <p:cNvPr id="8" name="Text Placeholder 7"/>
          <p:cNvSpPr>
            <a:spLocks noGrp="1"/>
          </p:cNvSpPr>
          <p:nvPr>
            <p:ph type="body" sz="quarter" idx="13"/>
          </p:nvPr>
        </p:nvSpPr>
        <p:spPr>
          <a:xfrm>
            <a:off x="4358641" y="1414636"/>
            <a:ext cx="3474720" cy="492125"/>
          </a:xfrm>
          <a:prstGeom prst="rect">
            <a:avLst/>
          </a:prstGeom>
        </p:spPr>
        <p:txBody>
          <a:bodyPr bIns="91440" anchor="b">
            <a:noAutofit/>
          </a:bodyPr>
          <a:lstStyle>
            <a:lvl1pPr marL="0" indent="0">
              <a:buNone/>
              <a:defRPr lang="en-US" sz="2000" b="1" i="0" kern="1200" dirty="0">
                <a:solidFill>
                  <a:schemeClr val="tx1"/>
                </a:solidFill>
                <a:latin typeface="+mn-lt"/>
                <a:ea typeface="Arial" charset="0"/>
                <a:cs typeface="Arial" charset="0"/>
              </a:defRPr>
            </a:lvl1pPr>
            <a:lvl2pPr>
              <a:defRPr/>
            </a:lvl2pPr>
            <a:lvl3pPr>
              <a:defRPr/>
            </a:lvl3pPr>
            <a:lvl4pPr>
              <a:defRPr/>
            </a:lvl4pPr>
            <a:lvl5pPr>
              <a:defRPr/>
            </a:lvl5pPr>
          </a:lstStyle>
          <a:p>
            <a:pPr lvl="0"/>
            <a:r>
              <a:rPr lang="en-US"/>
              <a:t>Edit Master text styles</a:t>
            </a:r>
          </a:p>
        </p:txBody>
      </p:sp>
      <p:sp>
        <p:nvSpPr>
          <p:cNvPr id="7" name="Text Placeholder 6"/>
          <p:cNvSpPr>
            <a:spLocks noGrp="1"/>
          </p:cNvSpPr>
          <p:nvPr>
            <p:ph type="body" sz="quarter" idx="17"/>
          </p:nvPr>
        </p:nvSpPr>
        <p:spPr>
          <a:xfrm>
            <a:off x="8155304" y="1414636"/>
            <a:ext cx="3541395" cy="492125"/>
          </a:xfrm>
          <a:prstGeom prst="rect">
            <a:avLst/>
          </a:prstGeom>
        </p:spPr>
        <p:txBody>
          <a:bodyPr bIns="91440" anchor="b">
            <a:noAutofit/>
          </a:bodyPr>
          <a:lstStyle>
            <a:lvl1pPr marL="0" indent="0" algn="l" defTabSz="914400" rtl="0" eaLnBrk="1" latinLnBrk="0" hangingPunct="1">
              <a:lnSpc>
                <a:spcPct val="90000"/>
              </a:lnSpc>
              <a:spcBef>
                <a:spcPts val="0"/>
              </a:spcBef>
              <a:buClr>
                <a:schemeClr val="accent1"/>
              </a:buClr>
              <a:buSzPct val="120000"/>
              <a:buFont typeface="Arial" panose="020B0604020202020204" pitchFamily="34" charset="0"/>
              <a:buNone/>
              <a:defRPr lang="en-US" sz="2000" b="1" i="0" kern="1200" dirty="0">
                <a:solidFill>
                  <a:schemeClr val="tx1"/>
                </a:solidFill>
                <a:latin typeface="+mn-lt"/>
                <a:ea typeface="Arial" charset="0"/>
                <a:cs typeface="Arial" charset="0"/>
              </a:defRPr>
            </a:lvl1pPr>
            <a:lvl2pPr>
              <a:defRPr/>
            </a:lvl2pPr>
            <a:lvl3pPr>
              <a:defRPr/>
            </a:lvl3pPr>
            <a:lvl4pPr>
              <a:defRPr/>
            </a:lvl4pPr>
            <a:lvl5pPr>
              <a:defRPr/>
            </a:lvl5pPr>
          </a:lstStyle>
          <a:p>
            <a:pPr lvl="0"/>
            <a:r>
              <a:rPr lang="en-US"/>
              <a:t>Edit Master text styles</a:t>
            </a:r>
          </a:p>
        </p:txBody>
      </p:sp>
      <p:sp>
        <p:nvSpPr>
          <p:cNvPr id="4" name="Content Placeholder 3"/>
          <p:cNvSpPr>
            <a:spLocks noGrp="1"/>
          </p:cNvSpPr>
          <p:nvPr>
            <p:ph sz="quarter" idx="18"/>
          </p:nvPr>
        </p:nvSpPr>
        <p:spPr>
          <a:xfrm>
            <a:off x="495301" y="2073275"/>
            <a:ext cx="3489236" cy="3984625"/>
          </a:xfrm>
          <a:prstGeom prst="rect">
            <a:avLst/>
          </a:prstGeo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19"/>
          </p:nvPr>
        </p:nvSpPr>
        <p:spPr>
          <a:xfrm>
            <a:off x="4358641" y="2073275"/>
            <a:ext cx="3474720" cy="39846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20"/>
          </p:nvPr>
        </p:nvSpPr>
        <p:spPr>
          <a:xfrm>
            <a:off x="8155304" y="2073275"/>
            <a:ext cx="3541395" cy="39846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32" name="Footer Placeholder 4"/>
          <p:cNvSpPr>
            <a:spLocks noGrp="1"/>
          </p:cNvSpPr>
          <p:nvPr>
            <p:ph type="ftr" sz="quarter" idx="21"/>
          </p:nvPr>
        </p:nvSpPr>
        <p:spPr/>
        <p:txBody>
          <a:bodyPr/>
          <a:lstStyle>
            <a:lvl1pPr>
              <a:lnSpc>
                <a:spcPct val="90000"/>
              </a:lnSpc>
              <a:defRPr/>
            </a:lvl1pPr>
          </a:lstStyle>
          <a:p>
            <a:endParaRPr lang="en-US"/>
          </a:p>
        </p:txBody>
      </p:sp>
      <p:sp>
        <p:nvSpPr>
          <p:cNvPr id="33" name="Slide Number Placeholder 7"/>
          <p:cNvSpPr>
            <a:spLocks noGrp="1"/>
          </p:cNvSpPr>
          <p:nvPr>
            <p:ph type="sldNum" sz="quarter" idx="22"/>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1659238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YMC17 - Title Slide Cobranded">
    <p:spTree>
      <p:nvGrpSpPr>
        <p:cNvPr id="1" name=""/>
        <p:cNvGrpSpPr/>
        <p:nvPr/>
      </p:nvGrpSpPr>
      <p:grpSpPr>
        <a:xfrm>
          <a:off x="0" y="0"/>
          <a:ext cx="0" cy="0"/>
          <a:chOff x="0" y="0"/>
          <a:chExt cx="0" cy="0"/>
        </a:xfrm>
      </p:grpSpPr>
      <p:grpSp>
        <p:nvGrpSpPr>
          <p:cNvPr id="7" name="Group 80"/>
          <p:cNvGrpSpPr>
            <a:grpSpLocks/>
          </p:cNvGrpSpPr>
          <p:nvPr/>
        </p:nvGrpSpPr>
        <p:grpSpPr bwMode="auto">
          <a:xfrm>
            <a:off x="503238" y="377825"/>
            <a:ext cx="2735262" cy="727075"/>
            <a:chOff x="590710" y="3178038"/>
            <a:chExt cx="13400723" cy="3557588"/>
          </a:xfrm>
        </p:grpSpPr>
        <p:sp>
          <p:nvSpPr>
            <p:cNvPr id="8" name="Freeform 5"/>
            <p:cNvSpPr>
              <a:spLocks/>
            </p:cNvSpPr>
            <p:nvPr/>
          </p:nvSpPr>
          <p:spPr bwMode="auto">
            <a:xfrm>
              <a:off x="3908984" y="4342630"/>
              <a:ext cx="1196488" cy="1722950"/>
            </a:xfrm>
            <a:custGeom>
              <a:avLst/>
              <a:gdLst>
                <a:gd name="T0" fmla="*/ 2147483647 w 119"/>
                <a:gd name="T1" fmla="*/ 2147483647 h 171"/>
                <a:gd name="T2" fmla="*/ 2147483647 w 119"/>
                <a:gd name="T3" fmla="*/ 2147483647 h 171"/>
                <a:gd name="T4" fmla="*/ 0 w 119"/>
                <a:gd name="T5" fmla="*/ 2147483647 h 171"/>
                <a:gd name="T6" fmla="*/ 2147483647 w 119"/>
                <a:gd name="T7" fmla="*/ 2147483647 h 171"/>
                <a:gd name="T8" fmla="*/ 2147483647 w 119"/>
                <a:gd name="T9" fmla="*/ 2147483647 h 171"/>
                <a:gd name="T10" fmla="*/ 2147483647 w 119"/>
                <a:gd name="T11" fmla="*/ 2147483647 h 171"/>
                <a:gd name="T12" fmla="*/ 2147483647 w 119"/>
                <a:gd name="T13" fmla="*/ 2147483647 h 171"/>
                <a:gd name="T14" fmla="*/ 2147483647 w 119"/>
                <a:gd name="T15" fmla="*/ 2147483647 h 171"/>
                <a:gd name="T16" fmla="*/ 2147483647 w 119"/>
                <a:gd name="T17" fmla="*/ 2147483647 h 171"/>
                <a:gd name="T18" fmla="*/ 2147483647 w 119"/>
                <a:gd name="T19" fmla="*/ 2147483647 h 171"/>
                <a:gd name="T20" fmla="*/ 2147483647 w 119"/>
                <a:gd name="T21" fmla="*/ 2147483647 h 171"/>
                <a:gd name="T22" fmla="*/ 2147483647 w 119"/>
                <a:gd name="T23" fmla="*/ 2147483647 h 171"/>
                <a:gd name="T24" fmla="*/ 2147483647 w 119"/>
                <a:gd name="T25" fmla="*/ 0 h 171"/>
                <a:gd name="T26" fmla="*/ 2147483647 w 119"/>
                <a:gd name="T27" fmla="*/ 2147483647 h 171"/>
                <a:gd name="T28" fmla="*/ 2147483647 w 119"/>
                <a:gd name="T29" fmla="*/ 2147483647 h 171"/>
                <a:gd name="T30" fmla="*/ 2147483647 w 119"/>
                <a:gd name="T31" fmla="*/ 2147483647 h 171"/>
                <a:gd name="T32" fmla="*/ 2147483647 w 119"/>
                <a:gd name="T33" fmla="*/ 2147483647 h 171"/>
                <a:gd name="T34" fmla="*/ 2147483647 w 119"/>
                <a:gd name="T35" fmla="*/ 2147483647 h 171"/>
                <a:gd name="T36" fmla="*/ 2147483647 w 119"/>
                <a:gd name="T37" fmla="*/ 2147483647 h 171"/>
                <a:gd name="T38" fmla="*/ 2147483647 w 119"/>
                <a:gd name="T39" fmla="*/ 2147483647 h 171"/>
                <a:gd name="T40" fmla="*/ 2147483647 w 119"/>
                <a:gd name="T41" fmla="*/ 2147483647 h 171"/>
                <a:gd name="T42" fmla="*/ 2147483647 w 119"/>
                <a:gd name="T43" fmla="*/ 2147483647 h 171"/>
                <a:gd name="T44" fmla="*/ 2147483647 w 119"/>
                <a:gd name="T45" fmla="*/ 2147483647 h 171"/>
                <a:gd name="T46" fmla="*/ 2147483647 w 119"/>
                <a:gd name="T47" fmla="*/ 2147483647 h 1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19" h="171">
                  <a:moveTo>
                    <a:pt x="61" y="171"/>
                  </a:moveTo>
                  <a:cubicBezTo>
                    <a:pt x="30" y="171"/>
                    <a:pt x="10" y="160"/>
                    <a:pt x="1" y="153"/>
                  </a:cubicBezTo>
                  <a:cubicBezTo>
                    <a:pt x="0" y="152"/>
                    <a:pt x="0" y="152"/>
                    <a:pt x="0" y="152"/>
                  </a:cubicBezTo>
                  <a:cubicBezTo>
                    <a:pt x="1" y="151"/>
                    <a:pt x="1" y="151"/>
                    <a:pt x="1" y="151"/>
                  </a:cubicBezTo>
                  <a:cubicBezTo>
                    <a:pt x="14" y="131"/>
                    <a:pt x="14" y="131"/>
                    <a:pt x="14" y="131"/>
                  </a:cubicBezTo>
                  <a:cubicBezTo>
                    <a:pt x="14" y="130"/>
                    <a:pt x="14" y="130"/>
                    <a:pt x="14" y="130"/>
                  </a:cubicBezTo>
                  <a:cubicBezTo>
                    <a:pt x="15" y="130"/>
                    <a:pt x="15" y="130"/>
                    <a:pt x="15" y="130"/>
                  </a:cubicBezTo>
                  <a:cubicBezTo>
                    <a:pt x="23" y="136"/>
                    <a:pt x="39" y="145"/>
                    <a:pt x="60" y="145"/>
                  </a:cubicBezTo>
                  <a:cubicBezTo>
                    <a:pt x="78" y="145"/>
                    <a:pt x="89" y="137"/>
                    <a:pt x="89" y="123"/>
                  </a:cubicBezTo>
                  <a:cubicBezTo>
                    <a:pt x="89" y="108"/>
                    <a:pt x="77" y="104"/>
                    <a:pt x="54" y="96"/>
                  </a:cubicBezTo>
                  <a:cubicBezTo>
                    <a:pt x="52" y="95"/>
                    <a:pt x="52" y="95"/>
                    <a:pt x="52" y="95"/>
                  </a:cubicBezTo>
                  <a:cubicBezTo>
                    <a:pt x="29" y="87"/>
                    <a:pt x="8" y="75"/>
                    <a:pt x="8" y="45"/>
                  </a:cubicBezTo>
                  <a:cubicBezTo>
                    <a:pt x="8" y="17"/>
                    <a:pt x="29" y="0"/>
                    <a:pt x="62" y="0"/>
                  </a:cubicBezTo>
                  <a:cubicBezTo>
                    <a:pt x="81" y="0"/>
                    <a:pt x="97" y="3"/>
                    <a:pt x="109" y="11"/>
                  </a:cubicBezTo>
                  <a:cubicBezTo>
                    <a:pt x="110" y="11"/>
                    <a:pt x="110" y="11"/>
                    <a:pt x="110" y="11"/>
                  </a:cubicBezTo>
                  <a:cubicBezTo>
                    <a:pt x="110" y="12"/>
                    <a:pt x="110" y="12"/>
                    <a:pt x="110" y="12"/>
                  </a:cubicBezTo>
                  <a:cubicBezTo>
                    <a:pt x="100" y="34"/>
                    <a:pt x="100" y="34"/>
                    <a:pt x="100" y="34"/>
                  </a:cubicBezTo>
                  <a:cubicBezTo>
                    <a:pt x="99" y="35"/>
                    <a:pt x="99" y="35"/>
                    <a:pt x="99" y="35"/>
                  </a:cubicBezTo>
                  <a:cubicBezTo>
                    <a:pt x="98" y="34"/>
                    <a:pt x="98" y="34"/>
                    <a:pt x="98" y="34"/>
                  </a:cubicBezTo>
                  <a:cubicBezTo>
                    <a:pt x="87" y="29"/>
                    <a:pt x="75" y="26"/>
                    <a:pt x="62" y="26"/>
                  </a:cubicBezTo>
                  <a:cubicBezTo>
                    <a:pt x="51" y="26"/>
                    <a:pt x="37" y="29"/>
                    <a:pt x="37" y="44"/>
                  </a:cubicBezTo>
                  <a:cubicBezTo>
                    <a:pt x="37" y="59"/>
                    <a:pt x="48" y="63"/>
                    <a:pt x="70" y="70"/>
                  </a:cubicBezTo>
                  <a:cubicBezTo>
                    <a:pt x="93" y="78"/>
                    <a:pt x="119" y="89"/>
                    <a:pt x="119" y="123"/>
                  </a:cubicBezTo>
                  <a:cubicBezTo>
                    <a:pt x="119" y="153"/>
                    <a:pt x="97" y="171"/>
                    <a:pt x="61" y="171"/>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9" name="Freeform 6"/>
            <p:cNvSpPr>
              <a:spLocks/>
            </p:cNvSpPr>
            <p:nvPr/>
          </p:nvSpPr>
          <p:spPr bwMode="auto">
            <a:xfrm>
              <a:off x="5105482" y="4821227"/>
              <a:ext cx="1100769" cy="1675095"/>
            </a:xfrm>
            <a:custGeom>
              <a:avLst/>
              <a:gdLst>
                <a:gd name="T0" fmla="*/ 2147483647 w 110"/>
                <a:gd name="T1" fmla="*/ 2147483647 h 166"/>
                <a:gd name="T2" fmla="*/ 2147483647 w 110"/>
                <a:gd name="T3" fmla="*/ 2147483647 h 166"/>
                <a:gd name="T4" fmla="*/ 2147483647 w 110"/>
                <a:gd name="T5" fmla="*/ 2147483647 h 166"/>
                <a:gd name="T6" fmla="*/ 2147483647 w 110"/>
                <a:gd name="T7" fmla="*/ 2147483647 h 166"/>
                <a:gd name="T8" fmla="*/ 2147483647 w 110"/>
                <a:gd name="T9" fmla="*/ 2147483647 h 166"/>
                <a:gd name="T10" fmla="*/ 2147483647 w 110"/>
                <a:gd name="T11" fmla="*/ 2147483647 h 166"/>
                <a:gd name="T12" fmla="*/ 2147483647 w 110"/>
                <a:gd name="T13" fmla="*/ 2147483647 h 166"/>
                <a:gd name="T14" fmla="*/ 2147483647 w 110"/>
                <a:gd name="T15" fmla="*/ 2147483647 h 166"/>
                <a:gd name="T16" fmla="*/ 2147483647 w 110"/>
                <a:gd name="T17" fmla="*/ 2147483647 h 166"/>
                <a:gd name="T18" fmla="*/ 2147483647 w 110"/>
                <a:gd name="T19" fmla="*/ 2147483647 h 166"/>
                <a:gd name="T20" fmla="*/ 2147483647 w 110"/>
                <a:gd name="T21" fmla="*/ 2147483647 h 166"/>
                <a:gd name="T22" fmla="*/ 0 w 110"/>
                <a:gd name="T23" fmla="*/ 0 h 166"/>
                <a:gd name="T24" fmla="*/ 2147483647 w 110"/>
                <a:gd name="T25" fmla="*/ 0 h 166"/>
                <a:gd name="T26" fmla="*/ 2147483647 w 110"/>
                <a:gd name="T27" fmla="*/ 0 h 166"/>
                <a:gd name="T28" fmla="*/ 2147483647 w 110"/>
                <a:gd name="T29" fmla="*/ 0 h 166"/>
                <a:gd name="T30" fmla="*/ 2147483647 w 110"/>
                <a:gd name="T31" fmla="*/ 2147483647 h 166"/>
                <a:gd name="T32" fmla="*/ 2147483647 w 110"/>
                <a:gd name="T33" fmla="*/ 2147483647 h 166"/>
                <a:gd name="T34" fmla="*/ 2147483647 w 110"/>
                <a:gd name="T35" fmla="*/ 2147483647 h 166"/>
                <a:gd name="T36" fmla="*/ 2147483647 w 110"/>
                <a:gd name="T37" fmla="*/ 0 h 166"/>
                <a:gd name="T38" fmla="*/ 2147483647 w 110"/>
                <a:gd name="T39" fmla="*/ 0 h 166"/>
                <a:gd name="T40" fmla="*/ 2147483647 w 110"/>
                <a:gd name="T41" fmla="*/ 0 h 166"/>
                <a:gd name="T42" fmla="*/ 2147483647 w 110"/>
                <a:gd name="T43" fmla="*/ 0 h 166"/>
                <a:gd name="T44" fmla="*/ 2147483647 w 110"/>
                <a:gd name="T45" fmla="*/ 2147483647 h 166"/>
                <a:gd name="T46" fmla="*/ 2147483647 w 110"/>
                <a:gd name="T47" fmla="*/ 2147483647 h 166"/>
                <a:gd name="T48" fmla="*/ 2147483647 w 110"/>
                <a:gd name="T49" fmla="*/ 2147483647 h 16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10" h="166">
                  <a:moveTo>
                    <a:pt x="23" y="166"/>
                  </a:moveTo>
                  <a:cubicBezTo>
                    <a:pt x="17" y="166"/>
                    <a:pt x="12" y="165"/>
                    <a:pt x="6" y="164"/>
                  </a:cubicBezTo>
                  <a:cubicBezTo>
                    <a:pt x="4" y="163"/>
                    <a:pt x="4" y="163"/>
                    <a:pt x="4" y="163"/>
                  </a:cubicBezTo>
                  <a:cubicBezTo>
                    <a:pt x="5" y="162"/>
                    <a:pt x="5" y="162"/>
                    <a:pt x="5" y="162"/>
                  </a:cubicBezTo>
                  <a:cubicBezTo>
                    <a:pt x="8" y="142"/>
                    <a:pt x="8" y="142"/>
                    <a:pt x="8" y="142"/>
                  </a:cubicBezTo>
                  <a:cubicBezTo>
                    <a:pt x="8" y="141"/>
                    <a:pt x="8" y="141"/>
                    <a:pt x="8" y="141"/>
                  </a:cubicBezTo>
                  <a:cubicBezTo>
                    <a:pt x="9" y="141"/>
                    <a:pt x="9" y="141"/>
                    <a:pt x="9" y="141"/>
                  </a:cubicBezTo>
                  <a:cubicBezTo>
                    <a:pt x="11" y="141"/>
                    <a:pt x="11" y="141"/>
                    <a:pt x="11" y="141"/>
                  </a:cubicBezTo>
                  <a:cubicBezTo>
                    <a:pt x="14" y="142"/>
                    <a:pt x="17" y="142"/>
                    <a:pt x="20" y="142"/>
                  </a:cubicBezTo>
                  <a:cubicBezTo>
                    <a:pt x="31" y="142"/>
                    <a:pt x="39" y="138"/>
                    <a:pt x="44" y="128"/>
                  </a:cubicBezTo>
                  <a:cubicBezTo>
                    <a:pt x="1" y="2"/>
                    <a:pt x="1" y="2"/>
                    <a:pt x="1" y="2"/>
                  </a:cubicBezTo>
                  <a:cubicBezTo>
                    <a:pt x="0" y="0"/>
                    <a:pt x="0" y="0"/>
                    <a:pt x="0" y="0"/>
                  </a:cubicBezTo>
                  <a:cubicBezTo>
                    <a:pt x="2" y="0"/>
                    <a:pt x="2" y="0"/>
                    <a:pt x="2" y="0"/>
                  </a:cubicBezTo>
                  <a:cubicBezTo>
                    <a:pt x="31" y="0"/>
                    <a:pt x="31" y="0"/>
                    <a:pt x="31" y="0"/>
                  </a:cubicBezTo>
                  <a:cubicBezTo>
                    <a:pt x="32" y="0"/>
                    <a:pt x="32" y="0"/>
                    <a:pt x="32" y="0"/>
                  </a:cubicBezTo>
                  <a:cubicBezTo>
                    <a:pt x="32" y="1"/>
                    <a:pt x="32" y="1"/>
                    <a:pt x="32" y="1"/>
                  </a:cubicBezTo>
                  <a:cubicBezTo>
                    <a:pt x="57" y="90"/>
                    <a:pt x="57" y="90"/>
                    <a:pt x="57" y="90"/>
                  </a:cubicBezTo>
                  <a:cubicBezTo>
                    <a:pt x="79" y="1"/>
                    <a:pt x="79" y="1"/>
                    <a:pt x="79" y="1"/>
                  </a:cubicBezTo>
                  <a:cubicBezTo>
                    <a:pt x="80" y="0"/>
                    <a:pt x="80" y="0"/>
                    <a:pt x="80" y="0"/>
                  </a:cubicBezTo>
                  <a:cubicBezTo>
                    <a:pt x="81" y="0"/>
                    <a:pt x="81" y="0"/>
                    <a:pt x="81" y="0"/>
                  </a:cubicBezTo>
                  <a:cubicBezTo>
                    <a:pt x="108" y="0"/>
                    <a:pt x="108" y="0"/>
                    <a:pt x="108" y="0"/>
                  </a:cubicBezTo>
                  <a:cubicBezTo>
                    <a:pt x="110" y="0"/>
                    <a:pt x="110" y="0"/>
                    <a:pt x="110" y="0"/>
                  </a:cubicBezTo>
                  <a:cubicBezTo>
                    <a:pt x="109" y="2"/>
                    <a:pt x="109" y="2"/>
                    <a:pt x="109" y="2"/>
                  </a:cubicBezTo>
                  <a:cubicBezTo>
                    <a:pt x="71" y="127"/>
                    <a:pt x="71" y="127"/>
                    <a:pt x="71" y="127"/>
                  </a:cubicBezTo>
                  <a:cubicBezTo>
                    <a:pt x="63" y="153"/>
                    <a:pt x="48" y="166"/>
                    <a:pt x="23" y="16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 name="Freeform 7"/>
            <p:cNvSpPr>
              <a:spLocks/>
            </p:cNvSpPr>
            <p:nvPr/>
          </p:nvSpPr>
          <p:spPr bwMode="auto">
            <a:xfrm>
              <a:off x="6317929" y="4805279"/>
              <a:ext cx="1643179" cy="1244353"/>
            </a:xfrm>
            <a:custGeom>
              <a:avLst/>
              <a:gdLst>
                <a:gd name="T0" fmla="*/ 2147483647 w 164"/>
                <a:gd name="T1" fmla="*/ 2147483647 h 124"/>
                <a:gd name="T2" fmla="*/ 2147483647 w 164"/>
                <a:gd name="T3" fmla="*/ 2147483647 h 124"/>
                <a:gd name="T4" fmla="*/ 2147483647 w 164"/>
                <a:gd name="T5" fmla="*/ 2147483647 h 124"/>
                <a:gd name="T6" fmla="*/ 2147483647 w 164"/>
                <a:gd name="T7" fmla="*/ 2147483647 h 124"/>
                <a:gd name="T8" fmla="*/ 2147483647 w 164"/>
                <a:gd name="T9" fmla="*/ 2147483647 h 124"/>
                <a:gd name="T10" fmla="*/ 2147483647 w 164"/>
                <a:gd name="T11" fmla="*/ 2147483647 h 124"/>
                <a:gd name="T12" fmla="*/ 2147483647 w 164"/>
                <a:gd name="T13" fmla="*/ 2147483647 h 124"/>
                <a:gd name="T14" fmla="*/ 2147483647 w 164"/>
                <a:gd name="T15" fmla="*/ 2147483647 h 124"/>
                <a:gd name="T16" fmla="*/ 2147483647 w 164"/>
                <a:gd name="T17" fmla="*/ 2147483647 h 124"/>
                <a:gd name="T18" fmla="*/ 2147483647 w 164"/>
                <a:gd name="T19" fmla="*/ 2147483647 h 124"/>
                <a:gd name="T20" fmla="*/ 2147483647 w 164"/>
                <a:gd name="T21" fmla="*/ 2147483647 h 124"/>
                <a:gd name="T22" fmla="*/ 2147483647 w 164"/>
                <a:gd name="T23" fmla="*/ 2147483647 h 124"/>
                <a:gd name="T24" fmla="*/ 2147483647 w 164"/>
                <a:gd name="T25" fmla="*/ 2147483647 h 124"/>
                <a:gd name="T26" fmla="*/ 2147483647 w 164"/>
                <a:gd name="T27" fmla="*/ 2147483647 h 124"/>
                <a:gd name="T28" fmla="*/ 2147483647 w 164"/>
                <a:gd name="T29" fmla="*/ 2147483647 h 124"/>
                <a:gd name="T30" fmla="*/ 2147483647 w 164"/>
                <a:gd name="T31" fmla="*/ 2147483647 h 124"/>
                <a:gd name="T32" fmla="*/ 2147483647 w 164"/>
                <a:gd name="T33" fmla="*/ 2147483647 h 124"/>
                <a:gd name="T34" fmla="*/ 2147483647 w 164"/>
                <a:gd name="T35" fmla="*/ 2147483647 h 124"/>
                <a:gd name="T36" fmla="*/ 2147483647 w 164"/>
                <a:gd name="T37" fmla="*/ 2147483647 h 124"/>
                <a:gd name="T38" fmla="*/ 2147483647 w 164"/>
                <a:gd name="T39" fmla="*/ 2147483647 h 124"/>
                <a:gd name="T40" fmla="*/ 2147483647 w 164"/>
                <a:gd name="T41" fmla="*/ 2147483647 h 124"/>
                <a:gd name="T42" fmla="*/ 0 w 164"/>
                <a:gd name="T43" fmla="*/ 2147483647 h 124"/>
                <a:gd name="T44" fmla="*/ 0 w 164"/>
                <a:gd name="T45" fmla="*/ 2147483647 h 124"/>
                <a:gd name="T46" fmla="*/ 0 w 164"/>
                <a:gd name="T47" fmla="*/ 2147483647 h 124"/>
                <a:gd name="T48" fmla="*/ 0 w 164"/>
                <a:gd name="T49" fmla="*/ 2147483647 h 124"/>
                <a:gd name="T50" fmla="*/ 2147483647 w 164"/>
                <a:gd name="T51" fmla="*/ 2147483647 h 124"/>
                <a:gd name="T52" fmla="*/ 2147483647 w 164"/>
                <a:gd name="T53" fmla="*/ 2147483647 h 124"/>
                <a:gd name="T54" fmla="*/ 2147483647 w 164"/>
                <a:gd name="T55" fmla="*/ 2147483647 h 124"/>
                <a:gd name="T56" fmla="*/ 2147483647 w 164"/>
                <a:gd name="T57" fmla="*/ 2147483647 h 124"/>
                <a:gd name="T58" fmla="*/ 2147483647 w 164"/>
                <a:gd name="T59" fmla="*/ 2147483647 h 124"/>
                <a:gd name="T60" fmla="*/ 2147483647 w 164"/>
                <a:gd name="T61" fmla="*/ 0 h 124"/>
                <a:gd name="T62" fmla="*/ 2147483647 w 164"/>
                <a:gd name="T63" fmla="*/ 2147483647 h 124"/>
                <a:gd name="T64" fmla="*/ 2147483647 w 164"/>
                <a:gd name="T65" fmla="*/ 0 h 124"/>
                <a:gd name="T66" fmla="*/ 2147483647 w 164"/>
                <a:gd name="T67" fmla="*/ 2147483647 h 124"/>
                <a:gd name="T68" fmla="*/ 2147483647 w 164"/>
                <a:gd name="T69" fmla="*/ 2147483647 h 124"/>
                <a:gd name="T70" fmla="*/ 2147483647 w 164"/>
                <a:gd name="T71" fmla="*/ 2147483647 h 12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64" h="124">
                  <a:moveTo>
                    <a:pt x="164" y="124"/>
                  </a:moveTo>
                  <a:cubicBezTo>
                    <a:pt x="163" y="124"/>
                    <a:pt x="163" y="124"/>
                    <a:pt x="163" y="124"/>
                  </a:cubicBezTo>
                  <a:cubicBezTo>
                    <a:pt x="135" y="124"/>
                    <a:pt x="135" y="124"/>
                    <a:pt x="135" y="124"/>
                  </a:cubicBezTo>
                  <a:cubicBezTo>
                    <a:pt x="134" y="124"/>
                    <a:pt x="134" y="124"/>
                    <a:pt x="134" y="124"/>
                  </a:cubicBezTo>
                  <a:cubicBezTo>
                    <a:pt x="134" y="123"/>
                    <a:pt x="134" y="123"/>
                    <a:pt x="134" y="123"/>
                  </a:cubicBezTo>
                  <a:cubicBezTo>
                    <a:pt x="134" y="43"/>
                    <a:pt x="134" y="43"/>
                    <a:pt x="134" y="43"/>
                  </a:cubicBezTo>
                  <a:cubicBezTo>
                    <a:pt x="134" y="33"/>
                    <a:pt x="132" y="26"/>
                    <a:pt x="121" y="26"/>
                  </a:cubicBezTo>
                  <a:cubicBezTo>
                    <a:pt x="114" y="26"/>
                    <a:pt x="106" y="30"/>
                    <a:pt x="98" y="38"/>
                  </a:cubicBezTo>
                  <a:cubicBezTo>
                    <a:pt x="98" y="123"/>
                    <a:pt x="98" y="123"/>
                    <a:pt x="98" y="123"/>
                  </a:cubicBezTo>
                  <a:cubicBezTo>
                    <a:pt x="98" y="124"/>
                    <a:pt x="98" y="124"/>
                    <a:pt x="98" y="124"/>
                  </a:cubicBezTo>
                  <a:cubicBezTo>
                    <a:pt x="96" y="124"/>
                    <a:pt x="96" y="124"/>
                    <a:pt x="96" y="124"/>
                  </a:cubicBezTo>
                  <a:cubicBezTo>
                    <a:pt x="68" y="124"/>
                    <a:pt x="68" y="124"/>
                    <a:pt x="68" y="124"/>
                  </a:cubicBezTo>
                  <a:cubicBezTo>
                    <a:pt x="67" y="124"/>
                    <a:pt x="67" y="124"/>
                    <a:pt x="67" y="124"/>
                  </a:cubicBezTo>
                  <a:cubicBezTo>
                    <a:pt x="67" y="123"/>
                    <a:pt x="67" y="123"/>
                    <a:pt x="67" y="123"/>
                  </a:cubicBezTo>
                  <a:cubicBezTo>
                    <a:pt x="67" y="43"/>
                    <a:pt x="67" y="43"/>
                    <a:pt x="67" y="43"/>
                  </a:cubicBezTo>
                  <a:cubicBezTo>
                    <a:pt x="67" y="33"/>
                    <a:pt x="65" y="26"/>
                    <a:pt x="55" y="26"/>
                  </a:cubicBezTo>
                  <a:cubicBezTo>
                    <a:pt x="47" y="26"/>
                    <a:pt x="39" y="30"/>
                    <a:pt x="31" y="38"/>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5" y="0"/>
                  </a:cubicBezTo>
                  <a:cubicBezTo>
                    <a:pt x="82" y="0"/>
                    <a:pt x="89" y="9"/>
                    <a:pt x="93" y="18"/>
                  </a:cubicBezTo>
                  <a:cubicBezTo>
                    <a:pt x="102" y="9"/>
                    <a:pt x="115" y="0"/>
                    <a:pt x="131" y="0"/>
                  </a:cubicBezTo>
                  <a:cubicBezTo>
                    <a:pt x="159" y="0"/>
                    <a:pt x="164" y="23"/>
                    <a:pt x="164" y="43"/>
                  </a:cubicBezTo>
                  <a:cubicBezTo>
                    <a:pt x="164" y="123"/>
                    <a:pt x="164" y="123"/>
                    <a:pt x="164" y="123"/>
                  </a:cubicBezTo>
                  <a:cubicBezTo>
                    <a:pt x="164" y="124"/>
                    <a:pt x="164" y="124"/>
                    <a:pt x="164" y="124"/>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1" name="Freeform 8"/>
            <p:cNvSpPr>
              <a:spLocks noEditPoints="1"/>
            </p:cNvSpPr>
            <p:nvPr/>
          </p:nvSpPr>
          <p:spPr bwMode="auto">
            <a:xfrm>
              <a:off x="8120640" y="4805279"/>
              <a:ext cx="973143" cy="1260311"/>
            </a:xfrm>
            <a:custGeom>
              <a:avLst/>
              <a:gdLst>
                <a:gd name="T0" fmla="*/ 2147483647 w 98"/>
                <a:gd name="T1" fmla="*/ 2147483647 h 126"/>
                <a:gd name="T2" fmla="*/ 0 w 98"/>
                <a:gd name="T3" fmla="*/ 2147483647 h 126"/>
                <a:gd name="T4" fmla="*/ 2147483647 w 98"/>
                <a:gd name="T5" fmla="*/ 2147483647 h 126"/>
                <a:gd name="T6" fmla="*/ 2147483647 w 98"/>
                <a:gd name="T7" fmla="*/ 2147483647 h 126"/>
                <a:gd name="T8" fmla="*/ 2147483647 w 98"/>
                <a:gd name="T9" fmla="*/ 2147483647 h 126"/>
                <a:gd name="T10" fmla="*/ 2147483647 w 98"/>
                <a:gd name="T11" fmla="*/ 2147483647 h 126"/>
                <a:gd name="T12" fmla="*/ 2147483647 w 98"/>
                <a:gd name="T13" fmla="*/ 2147483647 h 126"/>
                <a:gd name="T14" fmla="*/ 2147483647 w 98"/>
                <a:gd name="T15" fmla="*/ 2147483647 h 126"/>
                <a:gd name="T16" fmla="*/ 2147483647 w 98"/>
                <a:gd name="T17" fmla="*/ 2147483647 h 126"/>
                <a:gd name="T18" fmla="*/ 2147483647 w 98"/>
                <a:gd name="T19" fmla="*/ 2147483647 h 126"/>
                <a:gd name="T20" fmla="*/ 2147483647 w 98"/>
                <a:gd name="T21" fmla="*/ 2147483647 h 126"/>
                <a:gd name="T22" fmla="*/ 2147483647 w 98"/>
                <a:gd name="T23" fmla="*/ 2147483647 h 126"/>
                <a:gd name="T24" fmla="*/ 2147483647 w 98"/>
                <a:gd name="T25" fmla="*/ 0 h 126"/>
                <a:gd name="T26" fmla="*/ 2147483647 w 98"/>
                <a:gd name="T27" fmla="*/ 2147483647 h 126"/>
                <a:gd name="T28" fmla="*/ 2147483647 w 98"/>
                <a:gd name="T29" fmla="*/ 2147483647 h 126"/>
                <a:gd name="T30" fmla="*/ 2147483647 w 98"/>
                <a:gd name="T31" fmla="*/ 2147483647 h 126"/>
                <a:gd name="T32" fmla="*/ 2147483647 w 98"/>
                <a:gd name="T33" fmla="*/ 2147483647 h 126"/>
                <a:gd name="T34" fmla="*/ 2147483647 w 98"/>
                <a:gd name="T35" fmla="*/ 2147483647 h 126"/>
                <a:gd name="T36" fmla="*/ 2147483647 w 98"/>
                <a:gd name="T37" fmla="*/ 2147483647 h 126"/>
                <a:gd name="T38" fmla="*/ 2147483647 w 98"/>
                <a:gd name="T39" fmla="*/ 2147483647 h 126"/>
                <a:gd name="T40" fmla="*/ 2147483647 w 98"/>
                <a:gd name="T41" fmla="*/ 2147483647 h 126"/>
                <a:gd name="T42" fmla="*/ 2147483647 w 98"/>
                <a:gd name="T43" fmla="*/ 2147483647 h 126"/>
                <a:gd name="T44" fmla="*/ 2147483647 w 98"/>
                <a:gd name="T45" fmla="*/ 2147483647 h 126"/>
                <a:gd name="T46" fmla="*/ 2147483647 w 98"/>
                <a:gd name="T47" fmla="*/ 2147483647 h 126"/>
                <a:gd name="T48" fmla="*/ 2147483647 w 98"/>
                <a:gd name="T49" fmla="*/ 2147483647 h 126"/>
                <a:gd name="T50" fmla="*/ 2147483647 w 98"/>
                <a:gd name="T51" fmla="*/ 2147483647 h 126"/>
                <a:gd name="T52" fmla="*/ 2147483647 w 98"/>
                <a:gd name="T53" fmla="*/ 2147483647 h 126"/>
                <a:gd name="T54" fmla="*/ 2147483647 w 98"/>
                <a:gd name="T55" fmla="*/ 2147483647 h 12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98" h="126">
                  <a:moveTo>
                    <a:pt x="38" y="126"/>
                  </a:moveTo>
                  <a:cubicBezTo>
                    <a:pt x="16" y="126"/>
                    <a:pt x="0" y="112"/>
                    <a:pt x="0" y="91"/>
                  </a:cubicBezTo>
                  <a:cubicBezTo>
                    <a:pt x="0" y="78"/>
                    <a:pt x="5" y="68"/>
                    <a:pt x="15" y="62"/>
                  </a:cubicBezTo>
                  <a:cubicBezTo>
                    <a:pt x="25" y="55"/>
                    <a:pt x="42" y="50"/>
                    <a:pt x="68" y="46"/>
                  </a:cubicBezTo>
                  <a:cubicBezTo>
                    <a:pt x="68" y="43"/>
                    <a:pt x="68" y="43"/>
                    <a:pt x="68" y="43"/>
                  </a:cubicBezTo>
                  <a:cubicBezTo>
                    <a:pt x="68" y="30"/>
                    <a:pt x="63" y="25"/>
                    <a:pt x="50" y="25"/>
                  </a:cubicBezTo>
                  <a:cubicBezTo>
                    <a:pt x="39" y="25"/>
                    <a:pt x="27" y="29"/>
                    <a:pt x="17" y="34"/>
                  </a:cubicBezTo>
                  <a:cubicBezTo>
                    <a:pt x="16" y="35"/>
                    <a:pt x="16" y="35"/>
                    <a:pt x="16" y="35"/>
                  </a:cubicBezTo>
                  <a:cubicBezTo>
                    <a:pt x="15" y="34"/>
                    <a:pt x="15" y="34"/>
                    <a:pt x="15" y="34"/>
                  </a:cubicBezTo>
                  <a:cubicBezTo>
                    <a:pt x="5" y="15"/>
                    <a:pt x="5" y="15"/>
                    <a:pt x="5" y="15"/>
                  </a:cubicBezTo>
                  <a:cubicBezTo>
                    <a:pt x="5" y="14"/>
                    <a:pt x="5" y="14"/>
                    <a:pt x="5" y="14"/>
                  </a:cubicBezTo>
                  <a:cubicBezTo>
                    <a:pt x="6" y="14"/>
                    <a:pt x="6" y="14"/>
                    <a:pt x="6" y="14"/>
                  </a:cubicBezTo>
                  <a:cubicBezTo>
                    <a:pt x="21" y="4"/>
                    <a:pt x="36" y="0"/>
                    <a:pt x="52" y="0"/>
                  </a:cubicBezTo>
                  <a:cubicBezTo>
                    <a:pt x="82" y="0"/>
                    <a:pt x="98" y="15"/>
                    <a:pt x="98" y="45"/>
                  </a:cubicBezTo>
                  <a:cubicBezTo>
                    <a:pt x="98" y="123"/>
                    <a:pt x="98" y="123"/>
                    <a:pt x="98" y="123"/>
                  </a:cubicBezTo>
                  <a:cubicBezTo>
                    <a:pt x="98" y="124"/>
                    <a:pt x="98" y="124"/>
                    <a:pt x="98" y="124"/>
                  </a:cubicBezTo>
                  <a:cubicBezTo>
                    <a:pt x="97" y="124"/>
                    <a:pt x="97" y="124"/>
                    <a:pt x="97" y="124"/>
                  </a:cubicBezTo>
                  <a:cubicBezTo>
                    <a:pt x="80" y="124"/>
                    <a:pt x="80" y="124"/>
                    <a:pt x="80" y="124"/>
                  </a:cubicBezTo>
                  <a:cubicBezTo>
                    <a:pt x="79" y="124"/>
                    <a:pt x="79" y="124"/>
                    <a:pt x="79" y="124"/>
                  </a:cubicBezTo>
                  <a:cubicBezTo>
                    <a:pt x="79" y="123"/>
                    <a:pt x="79" y="123"/>
                    <a:pt x="79" y="123"/>
                  </a:cubicBezTo>
                  <a:cubicBezTo>
                    <a:pt x="74" y="112"/>
                    <a:pt x="74" y="112"/>
                    <a:pt x="74" y="112"/>
                  </a:cubicBezTo>
                  <a:cubicBezTo>
                    <a:pt x="66" y="119"/>
                    <a:pt x="54" y="126"/>
                    <a:pt x="38" y="126"/>
                  </a:cubicBezTo>
                  <a:close/>
                  <a:moveTo>
                    <a:pt x="68" y="67"/>
                  </a:moveTo>
                  <a:cubicBezTo>
                    <a:pt x="48" y="70"/>
                    <a:pt x="38" y="74"/>
                    <a:pt x="34" y="79"/>
                  </a:cubicBezTo>
                  <a:cubicBezTo>
                    <a:pt x="31" y="82"/>
                    <a:pt x="31" y="84"/>
                    <a:pt x="31" y="89"/>
                  </a:cubicBezTo>
                  <a:cubicBezTo>
                    <a:pt x="31" y="98"/>
                    <a:pt x="35" y="103"/>
                    <a:pt x="45" y="103"/>
                  </a:cubicBezTo>
                  <a:cubicBezTo>
                    <a:pt x="52" y="103"/>
                    <a:pt x="61" y="100"/>
                    <a:pt x="68" y="94"/>
                  </a:cubicBezTo>
                  <a:cubicBezTo>
                    <a:pt x="68" y="67"/>
                    <a:pt x="68" y="67"/>
                    <a:pt x="68" y="67"/>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2" name="Freeform 9"/>
            <p:cNvSpPr>
              <a:spLocks/>
            </p:cNvSpPr>
            <p:nvPr/>
          </p:nvSpPr>
          <p:spPr bwMode="auto">
            <a:xfrm>
              <a:off x="9364993" y="4805279"/>
              <a:ext cx="1005049" cy="1244353"/>
            </a:xfrm>
            <a:custGeom>
              <a:avLst/>
              <a:gdLst>
                <a:gd name="T0" fmla="*/ 2147483647 w 101"/>
                <a:gd name="T1" fmla="*/ 2147483647 h 124"/>
                <a:gd name="T2" fmla="*/ 2147483647 w 101"/>
                <a:gd name="T3" fmla="*/ 2147483647 h 124"/>
                <a:gd name="T4" fmla="*/ 2147483647 w 101"/>
                <a:gd name="T5" fmla="*/ 2147483647 h 124"/>
                <a:gd name="T6" fmla="*/ 2147483647 w 101"/>
                <a:gd name="T7" fmla="*/ 2147483647 h 124"/>
                <a:gd name="T8" fmla="*/ 2147483647 w 101"/>
                <a:gd name="T9" fmla="*/ 2147483647 h 124"/>
                <a:gd name="T10" fmla="*/ 2147483647 w 101"/>
                <a:gd name="T11" fmla="*/ 2147483647 h 124"/>
                <a:gd name="T12" fmla="*/ 2147483647 w 101"/>
                <a:gd name="T13" fmla="*/ 2147483647 h 124"/>
                <a:gd name="T14" fmla="*/ 2147483647 w 101"/>
                <a:gd name="T15" fmla="*/ 2147483647 h 124"/>
                <a:gd name="T16" fmla="*/ 2147483647 w 101"/>
                <a:gd name="T17" fmla="*/ 2147483647 h 124"/>
                <a:gd name="T18" fmla="*/ 2147483647 w 101"/>
                <a:gd name="T19" fmla="*/ 2147483647 h 124"/>
                <a:gd name="T20" fmla="*/ 2147483647 w 101"/>
                <a:gd name="T21" fmla="*/ 2147483647 h 124"/>
                <a:gd name="T22" fmla="*/ 2147483647 w 101"/>
                <a:gd name="T23" fmla="*/ 2147483647 h 124"/>
                <a:gd name="T24" fmla="*/ 0 w 101"/>
                <a:gd name="T25" fmla="*/ 2147483647 h 124"/>
                <a:gd name="T26" fmla="*/ 0 w 101"/>
                <a:gd name="T27" fmla="*/ 2147483647 h 124"/>
                <a:gd name="T28" fmla="*/ 0 w 101"/>
                <a:gd name="T29" fmla="*/ 2147483647 h 124"/>
                <a:gd name="T30" fmla="*/ 0 w 101"/>
                <a:gd name="T31" fmla="*/ 2147483647 h 124"/>
                <a:gd name="T32" fmla="*/ 2147483647 w 101"/>
                <a:gd name="T33" fmla="*/ 2147483647 h 124"/>
                <a:gd name="T34" fmla="*/ 2147483647 w 101"/>
                <a:gd name="T35" fmla="*/ 2147483647 h 124"/>
                <a:gd name="T36" fmla="*/ 2147483647 w 101"/>
                <a:gd name="T37" fmla="*/ 2147483647 h 124"/>
                <a:gd name="T38" fmla="*/ 2147483647 w 101"/>
                <a:gd name="T39" fmla="*/ 2147483647 h 124"/>
                <a:gd name="T40" fmla="*/ 2147483647 w 101"/>
                <a:gd name="T41" fmla="*/ 2147483647 h 124"/>
                <a:gd name="T42" fmla="*/ 2147483647 w 101"/>
                <a:gd name="T43" fmla="*/ 0 h 124"/>
                <a:gd name="T44" fmla="*/ 2147483647 w 101"/>
                <a:gd name="T45" fmla="*/ 2147483647 h 124"/>
                <a:gd name="T46" fmla="*/ 2147483647 w 101"/>
                <a:gd name="T47" fmla="*/ 2147483647 h 124"/>
                <a:gd name="T48" fmla="*/ 2147483647 w 101"/>
                <a:gd name="T49" fmla="*/ 2147483647 h 124"/>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01" h="124">
                  <a:moveTo>
                    <a:pt x="101" y="124"/>
                  </a:moveTo>
                  <a:cubicBezTo>
                    <a:pt x="99" y="124"/>
                    <a:pt x="99" y="124"/>
                    <a:pt x="99" y="124"/>
                  </a:cubicBezTo>
                  <a:cubicBezTo>
                    <a:pt x="71" y="124"/>
                    <a:pt x="71" y="124"/>
                    <a:pt x="71" y="124"/>
                  </a:cubicBezTo>
                  <a:cubicBezTo>
                    <a:pt x="70" y="124"/>
                    <a:pt x="70" y="124"/>
                    <a:pt x="70" y="124"/>
                  </a:cubicBezTo>
                  <a:cubicBezTo>
                    <a:pt x="70" y="123"/>
                    <a:pt x="70" y="123"/>
                    <a:pt x="70" y="123"/>
                  </a:cubicBezTo>
                  <a:cubicBezTo>
                    <a:pt x="70" y="43"/>
                    <a:pt x="70" y="43"/>
                    <a:pt x="70" y="43"/>
                  </a:cubicBezTo>
                  <a:cubicBezTo>
                    <a:pt x="70" y="31"/>
                    <a:pt x="66" y="26"/>
                    <a:pt x="56" y="26"/>
                  </a:cubicBezTo>
                  <a:cubicBezTo>
                    <a:pt x="48" y="26"/>
                    <a:pt x="38" y="31"/>
                    <a:pt x="31" y="39"/>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6" y="0"/>
                  </a:cubicBezTo>
                  <a:cubicBezTo>
                    <a:pt x="89" y="0"/>
                    <a:pt x="101" y="14"/>
                    <a:pt x="101" y="43"/>
                  </a:cubicBezTo>
                  <a:cubicBezTo>
                    <a:pt x="101" y="123"/>
                    <a:pt x="101" y="123"/>
                    <a:pt x="101" y="123"/>
                  </a:cubicBezTo>
                  <a:cubicBezTo>
                    <a:pt x="101" y="124"/>
                    <a:pt x="101" y="124"/>
                    <a:pt x="101" y="124"/>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3" name="Freeform 10"/>
            <p:cNvSpPr>
              <a:spLocks/>
            </p:cNvSpPr>
            <p:nvPr/>
          </p:nvSpPr>
          <p:spPr bwMode="auto">
            <a:xfrm>
              <a:off x="10481720" y="4470256"/>
              <a:ext cx="781704" cy="1595324"/>
            </a:xfrm>
            <a:custGeom>
              <a:avLst/>
              <a:gdLst>
                <a:gd name="T0" fmla="*/ 2147483647 w 78"/>
                <a:gd name="T1" fmla="*/ 2147483647 h 158"/>
                <a:gd name="T2" fmla="*/ 2147483647 w 78"/>
                <a:gd name="T3" fmla="*/ 2147483647 h 158"/>
                <a:gd name="T4" fmla="*/ 2147483647 w 78"/>
                <a:gd name="T5" fmla="*/ 2147483647 h 158"/>
                <a:gd name="T6" fmla="*/ 2147483647 w 78"/>
                <a:gd name="T7" fmla="*/ 2147483647 h 158"/>
                <a:gd name="T8" fmla="*/ 0 w 78"/>
                <a:gd name="T9" fmla="*/ 2147483647 h 158"/>
                <a:gd name="T10" fmla="*/ 0 w 78"/>
                <a:gd name="T11" fmla="*/ 2147483647 h 158"/>
                <a:gd name="T12" fmla="*/ 0 w 78"/>
                <a:gd name="T13" fmla="*/ 2147483647 h 158"/>
                <a:gd name="T14" fmla="*/ 0 w 78"/>
                <a:gd name="T15" fmla="*/ 2147483647 h 158"/>
                <a:gd name="T16" fmla="*/ 2147483647 w 78"/>
                <a:gd name="T17" fmla="*/ 2147483647 h 158"/>
                <a:gd name="T18" fmla="*/ 2147483647 w 78"/>
                <a:gd name="T19" fmla="*/ 2147483647 h 158"/>
                <a:gd name="T20" fmla="*/ 2147483647 w 78"/>
                <a:gd name="T21" fmla="*/ 2147483647 h 158"/>
                <a:gd name="T22" fmla="*/ 2147483647 w 78"/>
                <a:gd name="T23" fmla="*/ 0 h 158"/>
                <a:gd name="T24" fmla="*/ 2147483647 w 78"/>
                <a:gd name="T25" fmla="*/ 0 h 158"/>
                <a:gd name="T26" fmla="*/ 2147483647 w 78"/>
                <a:gd name="T27" fmla="*/ 0 h 158"/>
                <a:gd name="T28" fmla="*/ 2147483647 w 78"/>
                <a:gd name="T29" fmla="*/ 0 h 158"/>
                <a:gd name="T30" fmla="*/ 2147483647 w 78"/>
                <a:gd name="T31" fmla="*/ 2147483647 h 158"/>
                <a:gd name="T32" fmla="*/ 2147483647 w 78"/>
                <a:gd name="T33" fmla="*/ 2147483647 h 158"/>
                <a:gd name="T34" fmla="*/ 2147483647 w 78"/>
                <a:gd name="T35" fmla="*/ 2147483647 h 158"/>
                <a:gd name="T36" fmla="*/ 2147483647 w 78"/>
                <a:gd name="T37" fmla="*/ 2147483647 h 158"/>
                <a:gd name="T38" fmla="*/ 2147483647 w 78"/>
                <a:gd name="T39" fmla="*/ 2147483647 h 158"/>
                <a:gd name="T40" fmla="*/ 2147483647 w 78"/>
                <a:gd name="T41" fmla="*/ 2147483647 h 158"/>
                <a:gd name="T42" fmla="*/ 2147483647 w 78"/>
                <a:gd name="T43" fmla="*/ 2147483647 h 158"/>
                <a:gd name="T44" fmla="*/ 2147483647 w 78"/>
                <a:gd name="T45" fmla="*/ 2147483647 h 158"/>
                <a:gd name="T46" fmla="*/ 2147483647 w 78"/>
                <a:gd name="T47" fmla="*/ 2147483647 h 158"/>
                <a:gd name="T48" fmla="*/ 2147483647 w 78"/>
                <a:gd name="T49" fmla="*/ 2147483647 h 158"/>
                <a:gd name="T50" fmla="*/ 2147483647 w 78"/>
                <a:gd name="T51" fmla="*/ 2147483647 h 158"/>
                <a:gd name="T52" fmla="*/ 2147483647 w 78"/>
                <a:gd name="T53" fmla="*/ 2147483647 h 158"/>
                <a:gd name="T54" fmla="*/ 2147483647 w 78"/>
                <a:gd name="T55" fmla="*/ 2147483647 h 158"/>
                <a:gd name="T56" fmla="*/ 2147483647 w 78"/>
                <a:gd name="T57" fmla="*/ 2147483647 h 158"/>
                <a:gd name="T58" fmla="*/ 2147483647 w 78"/>
                <a:gd name="T59" fmla="*/ 2147483647 h 158"/>
                <a:gd name="T60" fmla="*/ 2147483647 w 78"/>
                <a:gd name="T61" fmla="*/ 2147483647 h 158"/>
                <a:gd name="T62" fmla="*/ 2147483647 w 78"/>
                <a:gd name="T63" fmla="*/ 2147483647 h 158"/>
                <a:gd name="T64" fmla="*/ 2147483647 w 78"/>
                <a:gd name="T65" fmla="*/ 2147483647 h 15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8" h="158">
                  <a:moveTo>
                    <a:pt x="54" y="158"/>
                  </a:moveTo>
                  <a:cubicBezTo>
                    <a:pt x="30" y="158"/>
                    <a:pt x="18" y="146"/>
                    <a:pt x="18" y="122"/>
                  </a:cubicBezTo>
                  <a:cubicBezTo>
                    <a:pt x="18" y="56"/>
                    <a:pt x="18" y="56"/>
                    <a:pt x="18" y="56"/>
                  </a:cubicBezTo>
                  <a:cubicBezTo>
                    <a:pt x="2" y="56"/>
                    <a:pt x="2" y="56"/>
                    <a:pt x="2" y="56"/>
                  </a:cubicBezTo>
                  <a:cubicBezTo>
                    <a:pt x="0" y="56"/>
                    <a:pt x="0" y="56"/>
                    <a:pt x="0" y="56"/>
                  </a:cubicBezTo>
                  <a:cubicBezTo>
                    <a:pt x="0" y="55"/>
                    <a:pt x="0" y="55"/>
                    <a:pt x="0" y="55"/>
                  </a:cubicBezTo>
                  <a:cubicBezTo>
                    <a:pt x="0" y="36"/>
                    <a:pt x="0" y="36"/>
                    <a:pt x="0" y="36"/>
                  </a:cubicBezTo>
                  <a:cubicBezTo>
                    <a:pt x="0" y="34"/>
                    <a:pt x="0" y="34"/>
                    <a:pt x="0" y="34"/>
                  </a:cubicBezTo>
                  <a:cubicBezTo>
                    <a:pt x="2" y="34"/>
                    <a:pt x="2" y="34"/>
                    <a:pt x="2" y="34"/>
                  </a:cubicBezTo>
                  <a:cubicBezTo>
                    <a:pt x="19" y="34"/>
                    <a:pt x="19" y="34"/>
                    <a:pt x="19" y="34"/>
                  </a:cubicBezTo>
                  <a:cubicBezTo>
                    <a:pt x="24" y="1"/>
                    <a:pt x="24" y="1"/>
                    <a:pt x="24" y="1"/>
                  </a:cubicBezTo>
                  <a:cubicBezTo>
                    <a:pt x="24" y="0"/>
                    <a:pt x="24" y="0"/>
                    <a:pt x="24" y="0"/>
                  </a:cubicBezTo>
                  <a:cubicBezTo>
                    <a:pt x="25" y="0"/>
                    <a:pt x="25" y="0"/>
                    <a:pt x="25" y="0"/>
                  </a:cubicBezTo>
                  <a:cubicBezTo>
                    <a:pt x="47" y="0"/>
                    <a:pt x="47" y="0"/>
                    <a:pt x="47" y="0"/>
                  </a:cubicBezTo>
                  <a:cubicBezTo>
                    <a:pt x="49" y="0"/>
                    <a:pt x="49" y="0"/>
                    <a:pt x="49" y="0"/>
                  </a:cubicBezTo>
                  <a:cubicBezTo>
                    <a:pt x="49" y="1"/>
                    <a:pt x="49" y="1"/>
                    <a:pt x="49" y="1"/>
                  </a:cubicBezTo>
                  <a:cubicBezTo>
                    <a:pt x="49" y="34"/>
                    <a:pt x="49" y="34"/>
                    <a:pt x="49" y="34"/>
                  </a:cubicBezTo>
                  <a:cubicBezTo>
                    <a:pt x="73" y="34"/>
                    <a:pt x="73" y="34"/>
                    <a:pt x="73" y="34"/>
                  </a:cubicBezTo>
                  <a:cubicBezTo>
                    <a:pt x="74" y="34"/>
                    <a:pt x="74" y="34"/>
                    <a:pt x="74" y="34"/>
                  </a:cubicBezTo>
                  <a:cubicBezTo>
                    <a:pt x="74" y="36"/>
                    <a:pt x="74" y="36"/>
                    <a:pt x="74" y="36"/>
                  </a:cubicBezTo>
                  <a:cubicBezTo>
                    <a:pt x="74" y="55"/>
                    <a:pt x="74" y="55"/>
                    <a:pt x="74" y="55"/>
                  </a:cubicBezTo>
                  <a:cubicBezTo>
                    <a:pt x="74" y="56"/>
                    <a:pt x="74" y="56"/>
                    <a:pt x="74" y="56"/>
                  </a:cubicBezTo>
                  <a:cubicBezTo>
                    <a:pt x="73" y="56"/>
                    <a:pt x="73" y="56"/>
                    <a:pt x="73" y="56"/>
                  </a:cubicBezTo>
                  <a:cubicBezTo>
                    <a:pt x="49" y="56"/>
                    <a:pt x="49" y="56"/>
                    <a:pt x="49" y="56"/>
                  </a:cubicBezTo>
                  <a:cubicBezTo>
                    <a:pt x="49" y="120"/>
                    <a:pt x="49" y="120"/>
                    <a:pt x="49" y="120"/>
                  </a:cubicBezTo>
                  <a:cubicBezTo>
                    <a:pt x="49" y="131"/>
                    <a:pt x="50" y="134"/>
                    <a:pt x="61" y="134"/>
                  </a:cubicBezTo>
                  <a:cubicBezTo>
                    <a:pt x="64" y="134"/>
                    <a:pt x="68" y="134"/>
                    <a:pt x="73" y="132"/>
                  </a:cubicBezTo>
                  <a:cubicBezTo>
                    <a:pt x="74" y="132"/>
                    <a:pt x="74" y="132"/>
                    <a:pt x="74" y="132"/>
                  </a:cubicBezTo>
                  <a:cubicBezTo>
                    <a:pt x="75" y="133"/>
                    <a:pt x="75" y="133"/>
                    <a:pt x="75" y="133"/>
                  </a:cubicBezTo>
                  <a:cubicBezTo>
                    <a:pt x="78" y="153"/>
                    <a:pt x="78" y="153"/>
                    <a:pt x="78" y="153"/>
                  </a:cubicBezTo>
                  <a:cubicBezTo>
                    <a:pt x="78" y="154"/>
                    <a:pt x="78" y="154"/>
                    <a:pt x="78" y="154"/>
                  </a:cubicBezTo>
                  <a:cubicBezTo>
                    <a:pt x="77" y="154"/>
                    <a:pt x="77" y="154"/>
                    <a:pt x="77" y="154"/>
                  </a:cubicBezTo>
                  <a:cubicBezTo>
                    <a:pt x="74" y="155"/>
                    <a:pt x="66" y="158"/>
                    <a:pt x="54" y="158"/>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4" name="Freeform 11"/>
            <p:cNvSpPr>
              <a:spLocks noEditPoints="1"/>
            </p:cNvSpPr>
            <p:nvPr/>
          </p:nvSpPr>
          <p:spPr bwMode="auto">
            <a:xfrm>
              <a:off x="11311288" y="4805279"/>
              <a:ext cx="1052914" cy="1260311"/>
            </a:xfrm>
            <a:custGeom>
              <a:avLst/>
              <a:gdLst>
                <a:gd name="T0" fmla="*/ 2147483647 w 105"/>
                <a:gd name="T1" fmla="*/ 2147483647 h 126"/>
                <a:gd name="T2" fmla="*/ 0 w 105"/>
                <a:gd name="T3" fmla="*/ 2147483647 h 126"/>
                <a:gd name="T4" fmla="*/ 2147483647 w 105"/>
                <a:gd name="T5" fmla="*/ 0 h 126"/>
                <a:gd name="T6" fmla="*/ 2147483647 w 105"/>
                <a:gd name="T7" fmla="*/ 2147483647 h 126"/>
                <a:gd name="T8" fmla="*/ 2147483647 w 105"/>
                <a:gd name="T9" fmla="*/ 2147483647 h 126"/>
                <a:gd name="T10" fmla="*/ 2147483647 w 105"/>
                <a:gd name="T11" fmla="*/ 2147483647 h 126"/>
                <a:gd name="T12" fmla="*/ 2147483647 w 105"/>
                <a:gd name="T13" fmla="*/ 2147483647 h 126"/>
                <a:gd name="T14" fmla="*/ 2147483647 w 105"/>
                <a:gd name="T15" fmla="*/ 2147483647 h 126"/>
                <a:gd name="T16" fmla="*/ 2147483647 w 105"/>
                <a:gd name="T17" fmla="*/ 2147483647 h 126"/>
                <a:gd name="T18" fmla="*/ 2147483647 w 105"/>
                <a:gd name="T19" fmla="*/ 2147483647 h 126"/>
                <a:gd name="T20" fmla="*/ 2147483647 w 105"/>
                <a:gd name="T21" fmla="*/ 2147483647 h 126"/>
                <a:gd name="T22" fmla="*/ 2147483647 w 105"/>
                <a:gd name="T23" fmla="*/ 2147483647 h 126"/>
                <a:gd name="T24" fmla="*/ 2147483647 w 105"/>
                <a:gd name="T25" fmla="*/ 2147483647 h 126"/>
                <a:gd name="T26" fmla="*/ 2147483647 w 105"/>
                <a:gd name="T27" fmla="*/ 2147483647 h 126"/>
                <a:gd name="T28" fmla="*/ 2147483647 w 105"/>
                <a:gd name="T29" fmla="*/ 2147483647 h 126"/>
                <a:gd name="T30" fmla="*/ 2147483647 w 105"/>
                <a:gd name="T31" fmla="*/ 2147483647 h 126"/>
                <a:gd name="T32" fmla="*/ 2147483647 w 105"/>
                <a:gd name="T33" fmla="*/ 2147483647 h 126"/>
                <a:gd name="T34" fmla="*/ 2147483647 w 105"/>
                <a:gd name="T35" fmla="*/ 2147483647 h 126"/>
                <a:gd name="T36" fmla="*/ 2147483647 w 105"/>
                <a:gd name="T37" fmla="*/ 2147483647 h 126"/>
                <a:gd name="T38" fmla="*/ 2147483647 w 105"/>
                <a:gd name="T39" fmla="*/ 2147483647 h 1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05" h="126">
                  <a:moveTo>
                    <a:pt x="55" y="126"/>
                  </a:moveTo>
                  <a:cubicBezTo>
                    <a:pt x="21" y="126"/>
                    <a:pt x="0" y="102"/>
                    <a:pt x="0" y="64"/>
                  </a:cubicBezTo>
                  <a:cubicBezTo>
                    <a:pt x="0" y="25"/>
                    <a:pt x="21" y="0"/>
                    <a:pt x="53" y="0"/>
                  </a:cubicBezTo>
                  <a:cubicBezTo>
                    <a:pt x="86" y="0"/>
                    <a:pt x="105" y="23"/>
                    <a:pt x="105" y="64"/>
                  </a:cubicBezTo>
                  <a:cubicBezTo>
                    <a:pt x="105" y="71"/>
                    <a:pt x="105" y="71"/>
                    <a:pt x="105" y="71"/>
                  </a:cubicBezTo>
                  <a:cubicBezTo>
                    <a:pt x="105" y="73"/>
                    <a:pt x="105" y="73"/>
                    <a:pt x="105" y="73"/>
                  </a:cubicBezTo>
                  <a:cubicBezTo>
                    <a:pt x="104" y="73"/>
                    <a:pt x="104" y="73"/>
                    <a:pt x="104" y="73"/>
                  </a:cubicBezTo>
                  <a:cubicBezTo>
                    <a:pt x="32" y="73"/>
                    <a:pt x="32" y="73"/>
                    <a:pt x="32" y="73"/>
                  </a:cubicBezTo>
                  <a:cubicBezTo>
                    <a:pt x="33" y="92"/>
                    <a:pt x="41" y="101"/>
                    <a:pt x="58" y="101"/>
                  </a:cubicBezTo>
                  <a:cubicBezTo>
                    <a:pt x="71" y="101"/>
                    <a:pt x="79" y="96"/>
                    <a:pt x="89" y="91"/>
                  </a:cubicBezTo>
                  <a:cubicBezTo>
                    <a:pt x="90" y="90"/>
                    <a:pt x="90" y="90"/>
                    <a:pt x="90" y="90"/>
                  </a:cubicBezTo>
                  <a:cubicBezTo>
                    <a:pt x="90" y="91"/>
                    <a:pt x="90" y="91"/>
                    <a:pt x="90" y="91"/>
                  </a:cubicBezTo>
                  <a:cubicBezTo>
                    <a:pt x="102" y="108"/>
                    <a:pt x="102" y="108"/>
                    <a:pt x="102" y="108"/>
                  </a:cubicBezTo>
                  <a:cubicBezTo>
                    <a:pt x="102" y="109"/>
                    <a:pt x="102" y="109"/>
                    <a:pt x="102" y="109"/>
                  </a:cubicBezTo>
                  <a:cubicBezTo>
                    <a:pt x="101" y="110"/>
                    <a:pt x="101" y="110"/>
                    <a:pt x="101" y="110"/>
                  </a:cubicBezTo>
                  <a:cubicBezTo>
                    <a:pt x="90" y="119"/>
                    <a:pt x="79" y="126"/>
                    <a:pt x="55" y="126"/>
                  </a:cubicBezTo>
                  <a:close/>
                  <a:moveTo>
                    <a:pt x="32" y="53"/>
                  </a:moveTo>
                  <a:cubicBezTo>
                    <a:pt x="74" y="53"/>
                    <a:pt x="74" y="53"/>
                    <a:pt x="74" y="53"/>
                  </a:cubicBezTo>
                  <a:cubicBezTo>
                    <a:pt x="73" y="33"/>
                    <a:pt x="66" y="23"/>
                    <a:pt x="53" y="23"/>
                  </a:cubicBezTo>
                  <a:cubicBezTo>
                    <a:pt x="41" y="23"/>
                    <a:pt x="34" y="33"/>
                    <a:pt x="32" y="53"/>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5" name="Freeform 12"/>
            <p:cNvSpPr>
              <a:spLocks/>
            </p:cNvSpPr>
            <p:nvPr/>
          </p:nvSpPr>
          <p:spPr bwMode="auto">
            <a:xfrm>
              <a:off x="12491828" y="4805279"/>
              <a:ext cx="973143" cy="1260311"/>
            </a:xfrm>
            <a:custGeom>
              <a:avLst/>
              <a:gdLst>
                <a:gd name="T0" fmla="*/ 2147483647 w 97"/>
                <a:gd name="T1" fmla="*/ 2147483647 h 126"/>
                <a:gd name="T2" fmla="*/ 0 w 97"/>
                <a:gd name="T3" fmla="*/ 2147483647 h 126"/>
                <a:gd name="T4" fmla="*/ 2147483647 w 97"/>
                <a:gd name="T5" fmla="*/ 0 h 126"/>
                <a:gd name="T6" fmla="*/ 2147483647 w 97"/>
                <a:gd name="T7" fmla="*/ 2147483647 h 126"/>
                <a:gd name="T8" fmla="*/ 2147483647 w 97"/>
                <a:gd name="T9" fmla="*/ 2147483647 h 126"/>
                <a:gd name="T10" fmla="*/ 2147483647 w 97"/>
                <a:gd name="T11" fmla="*/ 2147483647 h 126"/>
                <a:gd name="T12" fmla="*/ 2147483647 w 97"/>
                <a:gd name="T13" fmla="*/ 2147483647 h 126"/>
                <a:gd name="T14" fmla="*/ 2147483647 w 97"/>
                <a:gd name="T15" fmla="*/ 2147483647 h 126"/>
                <a:gd name="T16" fmla="*/ 2147483647 w 97"/>
                <a:gd name="T17" fmla="*/ 2147483647 h 126"/>
                <a:gd name="T18" fmla="*/ 2147483647 w 97"/>
                <a:gd name="T19" fmla="*/ 2147483647 h 126"/>
                <a:gd name="T20" fmla="*/ 2147483647 w 97"/>
                <a:gd name="T21" fmla="*/ 2147483647 h 126"/>
                <a:gd name="T22" fmla="*/ 2147483647 w 97"/>
                <a:gd name="T23" fmla="*/ 2147483647 h 126"/>
                <a:gd name="T24" fmla="*/ 2147483647 w 97"/>
                <a:gd name="T25" fmla="*/ 2147483647 h 126"/>
                <a:gd name="T26" fmla="*/ 2147483647 w 97"/>
                <a:gd name="T27" fmla="*/ 2147483647 h 126"/>
                <a:gd name="T28" fmla="*/ 2147483647 w 97"/>
                <a:gd name="T29" fmla="*/ 2147483647 h 126"/>
                <a:gd name="T30" fmla="*/ 2147483647 w 97"/>
                <a:gd name="T31" fmla="*/ 2147483647 h 126"/>
                <a:gd name="T32" fmla="*/ 2147483647 w 97"/>
                <a:gd name="T33" fmla="*/ 2147483647 h 126"/>
                <a:gd name="T34" fmla="*/ 2147483647 w 97"/>
                <a:gd name="T35" fmla="*/ 2147483647 h 126"/>
                <a:gd name="T36" fmla="*/ 2147483647 w 97"/>
                <a:gd name="T37" fmla="*/ 2147483647 h 1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7" h="126">
                  <a:moveTo>
                    <a:pt x="55" y="126"/>
                  </a:moveTo>
                  <a:cubicBezTo>
                    <a:pt x="14" y="126"/>
                    <a:pt x="0" y="94"/>
                    <a:pt x="0" y="64"/>
                  </a:cubicBezTo>
                  <a:cubicBezTo>
                    <a:pt x="0" y="34"/>
                    <a:pt x="14" y="0"/>
                    <a:pt x="55" y="0"/>
                  </a:cubicBezTo>
                  <a:cubicBezTo>
                    <a:pt x="72" y="0"/>
                    <a:pt x="83" y="4"/>
                    <a:pt x="94" y="13"/>
                  </a:cubicBezTo>
                  <a:cubicBezTo>
                    <a:pt x="95" y="14"/>
                    <a:pt x="95" y="14"/>
                    <a:pt x="95" y="14"/>
                  </a:cubicBezTo>
                  <a:cubicBezTo>
                    <a:pt x="94" y="15"/>
                    <a:pt x="94" y="15"/>
                    <a:pt x="94" y="15"/>
                  </a:cubicBezTo>
                  <a:cubicBezTo>
                    <a:pt x="81" y="33"/>
                    <a:pt x="81" y="33"/>
                    <a:pt x="81" y="33"/>
                  </a:cubicBezTo>
                  <a:cubicBezTo>
                    <a:pt x="81" y="34"/>
                    <a:pt x="81" y="34"/>
                    <a:pt x="81" y="34"/>
                  </a:cubicBezTo>
                  <a:cubicBezTo>
                    <a:pt x="80" y="34"/>
                    <a:pt x="80" y="34"/>
                    <a:pt x="80" y="34"/>
                  </a:cubicBezTo>
                  <a:cubicBezTo>
                    <a:pt x="73" y="29"/>
                    <a:pt x="66" y="25"/>
                    <a:pt x="55" y="25"/>
                  </a:cubicBezTo>
                  <a:cubicBezTo>
                    <a:pt x="39" y="25"/>
                    <a:pt x="31" y="38"/>
                    <a:pt x="31" y="64"/>
                  </a:cubicBezTo>
                  <a:cubicBezTo>
                    <a:pt x="31" y="89"/>
                    <a:pt x="39" y="101"/>
                    <a:pt x="56" y="101"/>
                  </a:cubicBezTo>
                  <a:cubicBezTo>
                    <a:pt x="67" y="101"/>
                    <a:pt x="74" y="97"/>
                    <a:pt x="81" y="91"/>
                  </a:cubicBezTo>
                  <a:cubicBezTo>
                    <a:pt x="82" y="90"/>
                    <a:pt x="82" y="90"/>
                    <a:pt x="82" y="90"/>
                  </a:cubicBezTo>
                  <a:cubicBezTo>
                    <a:pt x="83" y="91"/>
                    <a:pt x="83" y="91"/>
                    <a:pt x="83" y="91"/>
                  </a:cubicBezTo>
                  <a:cubicBezTo>
                    <a:pt x="96" y="108"/>
                    <a:pt x="96" y="108"/>
                    <a:pt x="96" y="108"/>
                  </a:cubicBezTo>
                  <a:cubicBezTo>
                    <a:pt x="97" y="109"/>
                    <a:pt x="97" y="109"/>
                    <a:pt x="97" y="109"/>
                  </a:cubicBezTo>
                  <a:cubicBezTo>
                    <a:pt x="96" y="110"/>
                    <a:pt x="96" y="110"/>
                    <a:pt x="96" y="110"/>
                  </a:cubicBezTo>
                  <a:cubicBezTo>
                    <a:pt x="85" y="121"/>
                    <a:pt x="72" y="126"/>
                    <a:pt x="55" y="12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6" name="Freeform 13"/>
            <p:cNvSpPr>
              <a:spLocks noEditPoints="1"/>
            </p:cNvSpPr>
            <p:nvPr/>
          </p:nvSpPr>
          <p:spPr bwMode="auto">
            <a:xfrm>
              <a:off x="590710" y="3656645"/>
              <a:ext cx="3063022" cy="3078981"/>
            </a:xfrm>
            <a:custGeom>
              <a:avLst/>
              <a:gdLst>
                <a:gd name="T0" fmla="*/ 2147483647 w 305"/>
                <a:gd name="T1" fmla="*/ 2147483647 h 305"/>
                <a:gd name="T2" fmla="*/ 0 w 305"/>
                <a:gd name="T3" fmla="*/ 2147483647 h 305"/>
                <a:gd name="T4" fmla="*/ 2147483647 w 305"/>
                <a:gd name="T5" fmla="*/ 0 h 305"/>
                <a:gd name="T6" fmla="*/ 2147483647 w 305"/>
                <a:gd name="T7" fmla="*/ 2147483647 h 305"/>
                <a:gd name="T8" fmla="*/ 2147483647 w 305"/>
                <a:gd name="T9" fmla="*/ 2147483647 h 305"/>
                <a:gd name="T10" fmla="*/ 2147483647 w 305"/>
                <a:gd name="T11" fmla="*/ 2147483647 h 305"/>
                <a:gd name="T12" fmla="*/ 2147483647 w 305"/>
                <a:gd name="T13" fmla="*/ 2147483647 h 305"/>
                <a:gd name="T14" fmla="*/ 2147483647 w 305"/>
                <a:gd name="T15" fmla="*/ 2147483647 h 305"/>
                <a:gd name="T16" fmla="*/ 2147483647 w 305"/>
                <a:gd name="T17" fmla="*/ 2147483647 h 305"/>
                <a:gd name="T18" fmla="*/ 2147483647 w 305"/>
                <a:gd name="T19" fmla="*/ 2147483647 h 305"/>
                <a:gd name="T20" fmla="*/ 2147483647 w 305"/>
                <a:gd name="T21" fmla="*/ 2147483647 h 305"/>
                <a:gd name="T22" fmla="*/ 2147483647 w 305"/>
                <a:gd name="T23" fmla="*/ 2147483647 h 305"/>
                <a:gd name="T24" fmla="*/ 2147483647 w 305"/>
                <a:gd name="T25" fmla="*/ 2147483647 h 305"/>
                <a:gd name="T26" fmla="*/ 2147483647 w 305"/>
                <a:gd name="T27" fmla="*/ 2147483647 h 30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05" h="305">
                  <a:moveTo>
                    <a:pt x="153" y="305"/>
                  </a:moveTo>
                  <a:cubicBezTo>
                    <a:pt x="69" y="305"/>
                    <a:pt x="0" y="237"/>
                    <a:pt x="0" y="153"/>
                  </a:cubicBezTo>
                  <a:cubicBezTo>
                    <a:pt x="0" y="69"/>
                    <a:pt x="69" y="0"/>
                    <a:pt x="153" y="0"/>
                  </a:cubicBezTo>
                  <a:cubicBezTo>
                    <a:pt x="237" y="0"/>
                    <a:pt x="305" y="69"/>
                    <a:pt x="305" y="153"/>
                  </a:cubicBezTo>
                  <a:cubicBezTo>
                    <a:pt x="305" y="237"/>
                    <a:pt x="237" y="305"/>
                    <a:pt x="153" y="305"/>
                  </a:cubicBezTo>
                  <a:close/>
                  <a:moveTo>
                    <a:pt x="153" y="49"/>
                  </a:moveTo>
                  <a:cubicBezTo>
                    <a:pt x="125" y="49"/>
                    <a:pt x="99" y="59"/>
                    <a:pt x="79" y="79"/>
                  </a:cubicBezTo>
                  <a:cubicBezTo>
                    <a:pt x="59" y="99"/>
                    <a:pt x="49" y="125"/>
                    <a:pt x="49" y="153"/>
                  </a:cubicBezTo>
                  <a:cubicBezTo>
                    <a:pt x="49" y="181"/>
                    <a:pt x="59" y="207"/>
                    <a:pt x="79" y="226"/>
                  </a:cubicBezTo>
                  <a:cubicBezTo>
                    <a:pt x="99" y="246"/>
                    <a:pt x="125" y="257"/>
                    <a:pt x="153" y="257"/>
                  </a:cubicBezTo>
                  <a:cubicBezTo>
                    <a:pt x="181" y="257"/>
                    <a:pt x="207" y="246"/>
                    <a:pt x="226" y="226"/>
                  </a:cubicBezTo>
                  <a:cubicBezTo>
                    <a:pt x="246" y="207"/>
                    <a:pt x="257" y="181"/>
                    <a:pt x="257" y="153"/>
                  </a:cubicBezTo>
                  <a:cubicBezTo>
                    <a:pt x="257" y="125"/>
                    <a:pt x="246" y="99"/>
                    <a:pt x="226" y="79"/>
                  </a:cubicBezTo>
                  <a:cubicBezTo>
                    <a:pt x="207" y="59"/>
                    <a:pt x="180" y="49"/>
                    <a:pt x="153" y="49"/>
                  </a:cubicBezTo>
                  <a:close/>
                </a:path>
              </a:pathLst>
            </a:custGeom>
            <a:solidFill>
              <a:srgbClr val="FFC20E"/>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7" name="Freeform 14"/>
            <p:cNvSpPr>
              <a:spLocks noEditPoints="1"/>
            </p:cNvSpPr>
            <p:nvPr/>
          </p:nvSpPr>
          <p:spPr bwMode="auto">
            <a:xfrm>
              <a:off x="13640462" y="5842234"/>
              <a:ext cx="350971" cy="191439"/>
            </a:xfrm>
            <a:custGeom>
              <a:avLst/>
              <a:gdLst>
                <a:gd name="T0" fmla="*/ 2147483647 w 22"/>
                <a:gd name="T1" fmla="*/ 2147483647 h 12"/>
                <a:gd name="T2" fmla="*/ 0 w 22"/>
                <a:gd name="T3" fmla="*/ 2147483647 h 12"/>
                <a:gd name="T4" fmla="*/ 0 w 22"/>
                <a:gd name="T5" fmla="*/ 0 h 12"/>
                <a:gd name="T6" fmla="*/ 2147483647 w 22"/>
                <a:gd name="T7" fmla="*/ 0 h 12"/>
                <a:gd name="T8" fmla="*/ 2147483647 w 22"/>
                <a:gd name="T9" fmla="*/ 2147483647 h 12"/>
                <a:gd name="T10" fmla="*/ 2147483647 w 22"/>
                <a:gd name="T11" fmla="*/ 2147483647 h 12"/>
                <a:gd name="T12" fmla="*/ 2147483647 w 22"/>
                <a:gd name="T13" fmla="*/ 2147483647 h 12"/>
                <a:gd name="T14" fmla="*/ 2147483647 w 22"/>
                <a:gd name="T15" fmla="*/ 2147483647 h 12"/>
                <a:gd name="T16" fmla="*/ 2147483647 w 22"/>
                <a:gd name="T17" fmla="*/ 2147483647 h 12"/>
                <a:gd name="T18" fmla="*/ 2147483647 w 22"/>
                <a:gd name="T19" fmla="*/ 0 h 12"/>
                <a:gd name="T20" fmla="*/ 2147483647 w 22"/>
                <a:gd name="T21" fmla="*/ 0 h 12"/>
                <a:gd name="T22" fmla="*/ 2147483647 w 22"/>
                <a:gd name="T23" fmla="*/ 2147483647 h 12"/>
                <a:gd name="T24" fmla="*/ 2147483647 w 22"/>
                <a:gd name="T25" fmla="*/ 0 h 12"/>
                <a:gd name="T26" fmla="*/ 2147483647 w 22"/>
                <a:gd name="T27" fmla="*/ 0 h 12"/>
                <a:gd name="T28" fmla="*/ 2147483647 w 22"/>
                <a:gd name="T29" fmla="*/ 2147483647 h 12"/>
                <a:gd name="T30" fmla="*/ 2147483647 w 22"/>
                <a:gd name="T31" fmla="*/ 2147483647 h 12"/>
                <a:gd name="T32" fmla="*/ 2147483647 w 22"/>
                <a:gd name="T33" fmla="*/ 2147483647 h 12"/>
                <a:gd name="T34" fmla="*/ 2147483647 w 22"/>
                <a:gd name="T35" fmla="*/ 2147483647 h 12"/>
                <a:gd name="T36" fmla="*/ 2147483647 w 22"/>
                <a:gd name="T37" fmla="*/ 2147483647 h 12"/>
                <a:gd name="T38" fmla="*/ 2147483647 w 22"/>
                <a:gd name="T39" fmla="*/ 2147483647 h 12"/>
                <a:gd name="T40" fmla="*/ 2147483647 w 22"/>
                <a:gd name="T41" fmla="*/ 2147483647 h 12"/>
                <a:gd name="T42" fmla="*/ 2147483647 w 22"/>
                <a:gd name="T43" fmla="*/ 2147483647 h 12"/>
                <a:gd name="T44" fmla="*/ 2147483647 w 22"/>
                <a:gd name="T45" fmla="*/ 0 h 1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2" h="12">
                  <a:moveTo>
                    <a:pt x="3" y="2"/>
                  </a:moveTo>
                  <a:lnTo>
                    <a:pt x="0" y="2"/>
                  </a:lnTo>
                  <a:lnTo>
                    <a:pt x="0" y="0"/>
                  </a:lnTo>
                  <a:lnTo>
                    <a:pt x="8" y="0"/>
                  </a:lnTo>
                  <a:lnTo>
                    <a:pt x="8" y="2"/>
                  </a:lnTo>
                  <a:lnTo>
                    <a:pt x="6" y="2"/>
                  </a:lnTo>
                  <a:lnTo>
                    <a:pt x="6" y="12"/>
                  </a:lnTo>
                  <a:lnTo>
                    <a:pt x="3" y="12"/>
                  </a:lnTo>
                  <a:lnTo>
                    <a:pt x="3" y="2"/>
                  </a:lnTo>
                  <a:close/>
                  <a:moveTo>
                    <a:pt x="11" y="0"/>
                  </a:moveTo>
                  <a:lnTo>
                    <a:pt x="14" y="0"/>
                  </a:lnTo>
                  <a:lnTo>
                    <a:pt x="16" y="9"/>
                  </a:lnTo>
                  <a:lnTo>
                    <a:pt x="19" y="0"/>
                  </a:lnTo>
                  <a:lnTo>
                    <a:pt x="22" y="0"/>
                  </a:lnTo>
                  <a:lnTo>
                    <a:pt x="22" y="12"/>
                  </a:lnTo>
                  <a:lnTo>
                    <a:pt x="20" y="12"/>
                  </a:lnTo>
                  <a:lnTo>
                    <a:pt x="20" y="3"/>
                  </a:lnTo>
                  <a:lnTo>
                    <a:pt x="18" y="12"/>
                  </a:lnTo>
                  <a:lnTo>
                    <a:pt x="15" y="12"/>
                  </a:lnTo>
                  <a:lnTo>
                    <a:pt x="13" y="3"/>
                  </a:lnTo>
                  <a:lnTo>
                    <a:pt x="13" y="12"/>
                  </a:lnTo>
                  <a:lnTo>
                    <a:pt x="11" y="12"/>
                  </a:lnTo>
                  <a:lnTo>
                    <a:pt x="11" y="0"/>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8" name="Rectangle 15"/>
            <p:cNvSpPr>
              <a:spLocks noChangeArrowheads="1"/>
            </p:cNvSpPr>
            <p:nvPr/>
          </p:nvSpPr>
          <p:spPr bwMode="auto">
            <a:xfrm>
              <a:off x="3797317" y="3433290"/>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9" name="Rectangle 16"/>
            <p:cNvSpPr>
              <a:spLocks noChangeArrowheads="1"/>
            </p:cNvSpPr>
            <p:nvPr/>
          </p:nvSpPr>
          <p:spPr bwMode="auto">
            <a:xfrm>
              <a:off x="3797317" y="3178038"/>
              <a:ext cx="111668" cy="127626"/>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0" name="Rectangle 17"/>
            <p:cNvSpPr>
              <a:spLocks noChangeArrowheads="1"/>
            </p:cNvSpPr>
            <p:nvPr/>
          </p:nvSpPr>
          <p:spPr bwMode="auto">
            <a:xfrm>
              <a:off x="3446345" y="3544968"/>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1" name="Rectangle 18"/>
            <p:cNvSpPr>
              <a:spLocks noChangeArrowheads="1"/>
            </p:cNvSpPr>
            <p:nvPr/>
          </p:nvSpPr>
          <p:spPr bwMode="auto">
            <a:xfrm>
              <a:off x="3223000" y="3784271"/>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2" name="Rectangle 19"/>
            <p:cNvSpPr>
              <a:spLocks noChangeArrowheads="1"/>
            </p:cNvSpPr>
            <p:nvPr/>
          </p:nvSpPr>
          <p:spPr bwMode="auto">
            <a:xfrm>
              <a:off x="3558013" y="3656645"/>
              <a:ext cx="127626" cy="127626"/>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3" name="Rectangle 20"/>
            <p:cNvSpPr>
              <a:spLocks noChangeArrowheads="1"/>
            </p:cNvSpPr>
            <p:nvPr/>
          </p:nvSpPr>
          <p:spPr bwMode="auto">
            <a:xfrm>
              <a:off x="3111322" y="3672594"/>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4" name="Rectangle 21"/>
            <p:cNvSpPr>
              <a:spLocks noChangeArrowheads="1"/>
            </p:cNvSpPr>
            <p:nvPr/>
          </p:nvSpPr>
          <p:spPr bwMode="auto">
            <a:xfrm>
              <a:off x="3446345" y="3784271"/>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5" name="Rectangle 22"/>
            <p:cNvSpPr>
              <a:spLocks noChangeArrowheads="1"/>
            </p:cNvSpPr>
            <p:nvPr/>
          </p:nvSpPr>
          <p:spPr bwMode="auto">
            <a:xfrm>
              <a:off x="3669691" y="3305664"/>
              <a:ext cx="127626" cy="127626"/>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6" name="Rectangle 23"/>
            <p:cNvSpPr>
              <a:spLocks noChangeArrowheads="1"/>
            </p:cNvSpPr>
            <p:nvPr/>
          </p:nvSpPr>
          <p:spPr bwMode="auto">
            <a:xfrm>
              <a:off x="3446345" y="3433290"/>
              <a:ext cx="223345"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7" name="Rectangle 24"/>
            <p:cNvSpPr>
              <a:spLocks noChangeArrowheads="1"/>
            </p:cNvSpPr>
            <p:nvPr/>
          </p:nvSpPr>
          <p:spPr bwMode="auto">
            <a:xfrm>
              <a:off x="3334668" y="3544968"/>
              <a:ext cx="111668" cy="239304"/>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8" name="Freeform 25"/>
            <p:cNvSpPr>
              <a:spLocks/>
            </p:cNvSpPr>
            <p:nvPr/>
          </p:nvSpPr>
          <p:spPr bwMode="auto">
            <a:xfrm>
              <a:off x="1372424" y="3895939"/>
              <a:ext cx="2073921" cy="1978202"/>
            </a:xfrm>
            <a:custGeom>
              <a:avLst/>
              <a:gdLst>
                <a:gd name="T0" fmla="*/ 2147483647 w 206"/>
                <a:gd name="T1" fmla="*/ 0 h 197"/>
                <a:gd name="T2" fmla="*/ 2147483647 w 206"/>
                <a:gd name="T3" fmla="*/ 2147483647 h 197"/>
                <a:gd name="T4" fmla="*/ 2147483647 w 206"/>
                <a:gd name="T5" fmla="*/ 2147483647 h 197"/>
                <a:gd name="T6" fmla="*/ 2147483647 w 206"/>
                <a:gd name="T7" fmla="*/ 0 h 197"/>
                <a:gd name="T8" fmla="*/ 2147483647 w 206"/>
                <a:gd name="T9" fmla="*/ 0 h 197"/>
                <a:gd name="T10" fmla="*/ 2147483647 w 206"/>
                <a:gd name="T11" fmla="*/ 2147483647 h 197"/>
                <a:gd name="T12" fmla="*/ 2147483647 w 206"/>
                <a:gd name="T13" fmla="*/ 2147483647 h 197"/>
                <a:gd name="T14" fmla="*/ 2147483647 w 206"/>
                <a:gd name="T15" fmla="*/ 2147483647 h 197"/>
                <a:gd name="T16" fmla="*/ 2147483647 w 206"/>
                <a:gd name="T17" fmla="*/ 2147483647 h 197"/>
                <a:gd name="T18" fmla="*/ 2147483647 w 206"/>
                <a:gd name="T19" fmla="*/ 2147483647 h 197"/>
                <a:gd name="T20" fmla="*/ 2147483647 w 206"/>
                <a:gd name="T21" fmla="*/ 2147483647 h 197"/>
                <a:gd name="T22" fmla="*/ 2147483647 w 206"/>
                <a:gd name="T23" fmla="*/ 2147483647 h 197"/>
                <a:gd name="T24" fmla="*/ 2147483647 w 206"/>
                <a:gd name="T25" fmla="*/ 2147483647 h 197"/>
                <a:gd name="T26" fmla="*/ 2147483647 w 206"/>
                <a:gd name="T27" fmla="*/ 2147483647 h 197"/>
                <a:gd name="T28" fmla="*/ 2147483647 w 206"/>
                <a:gd name="T29" fmla="*/ 2147483647 h 197"/>
                <a:gd name="T30" fmla="*/ 2147483647 w 206"/>
                <a:gd name="T31" fmla="*/ 2147483647 h 197"/>
                <a:gd name="T32" fmla="*/ 2147483647 w 206"/>
                <a:gd name="T33" fmla="*/ 2147483647 h 197"/>
                <a:gd name="T34" fmla="*/ 2147483647 w 206"/>
                <a:gd name="T35" fmla="*/ 2147483647 h 197"/>
                <a:gd name="T36" fmla="*/ 2147483647 w 206"/>
                <a:gd name="T37" fmla="*/ 2147483647 h 197"/>
                <a:gd name="T38" fmla="*/ 2147483647 w 206"/>
                <a:gd name="T39" fmla="*/ 2147483647 h 197"/>
                <a:gd name="T40" fmla="*/ 2147483647 w 206"/>
                <a:gd name="T41" fmla="*/ 2147483647 h 197"/>
                <a:gd name="T42" fmla="*/ 2147483647 w 206"/>
                <a:gd name="T43" fmla="*/ 2147483647 h 197"/>
                <a:gd name="T44" fmla="*/ 2147483647 w 206"/>
                <a:gd name="T45" fmla="*/ 2147483647 h 197"/>
                <a:gd name="T46" fmla="*/ 2147483647 w 206"/>
                <a:gd name="T47" fmla="*/ 2147483647 h 197"/>
                <a:gd name="T48" fmla="*/ 2147483647 w 206"/>
                <a:gd name="T49" fmla="*/ 2147483647 h 197"/>
                <a:gd name="T50" fmla="*/ 2147483647 w 206"/>
                <a:gd name="T51" fmla="*/ 2147483647 h 197"/>
                <a:gd name="T52" fmla="*/ 2147483647 w 206"/>
                <a:gd name="T53" fmla="*/ 2147483647 h 197"/>
                <a:gd name="T54" fmla="*/ 2147483647 w 206"/>
                <a:gd name="T55" fmla="*/ 2147483647 h 197"/>
                <a:gd name="T56" fmla="*/ 2147483647 w 206"/>
                <a:gd name="T57" fmla="*/ 2147483647 h 197"/>
                <a:gd name="T58" fmla="*/ 2147483647 w 206"/>
                <a:gd name="T59" fmla="*/ 2147483647 h 197"/>
                <a:gd name="T60" fmla="*/ 2147483647 w 206"/>
                <a:gd name="T61" fmla="*/ 2147483647 h 197"/>
                <a:gd name="T62" fmla="*/ 2147483647 w 206"/>
                <a:gd name="T63" fmla="*/ 2147483647 h 197"/>
                <a:gd name="T64" fmla="*/ 2147483647 w 206"/>
                <a:gd name="T65" fmla="*/ 2147483647 h 197"/>
                <a:gd name="T66" fmla="*/ 2147483647 w 206"/>
                <a:gd name="T67" fmla="*/ 2147483647 h 197"/>
                <a:gd name="T68" fmla="*/ 2147483647 w 206"/>
                <a:gd name="T69" fmla="*/ 2147483647 h 197"/>
                <a:gd name="T70" fmla="*/ 2147483647 w 206"/>
                <a:gd name="T71" fmla="*/ 2147483647 h 197"/>
                <a:gd name="T72" fmla="*/ 2147483647 w 206"/>
                <a:gd name="T73" fmla="*/ 2147483647 h 197"/>
                <a:gd name="T74" fmla="*/ 2147483647 w 206"/>
                <a:gd name="T75" fmla="*/ 2147483647 h 197"/>
                <a:gd name="T76" fmla="*/ 2147483647 w 206"/>
                <a:gd name="T77" fmla="*/ 2147483647 h 197"/>
                <a:gd name="T78" fmla="*/ 2147483647 w 206"/>
                <a:gd name="T79" fmla="*/ 2147483647 h 197"/>
                <a:gd name="T80" fmla="*/ 2147483647 w 206"/>
                <a:gd name="T81" fmla="*/ 2147483647 h 197"/>
                <a:gd name="T82" fmla="*/ 2147483647 w 206"/>
                <a:gd name="T83" fmla="*/ 2147483647 h 197"/>
                <a:gd name="T84" fmla="*/ 2147483647 w 206"/>
                <a:gd name="T85" fmla="*/ 2147483647 h 197"/>
                <a:gd name="T86" fmla="*/ 2147483647 w 206"/>
                <a:gd name="T87" fmla="*/ 0 h 197"/>
                <a:gd name="T88" fmla="*/ 2147483647 w 206"/>
                <a:gd name="T89" fmla="*/ 0 h 197"/>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06" h="197">
                  <a:moveTo>
                    <a:pt x="195" y="0"/>
                  </a:moveTo>
                  <a:cubicBezTo>
                    <a:pt x="195" y="11"/>
                    <a:pt x="195" y="11"/>
                    <a:pt x="195" y="11"/>
                  </a:cubicBezTo>
                  <a:cubicBezTo>
                    <a:pt x="184" y="11"/>
                    <a:pt x="184" y="11"/>
                    <a:pt x="184" y="11"/>
                  </a:cubicBezTo>
                  <a:cubicBezTo>
                    <a:pt x="184" y="0"/>
                    <a:pt x="184" y="0"/>
                    <a:pt x="184" y="0"/>
                  </a:cubicBezTo>
                  <a:cubicBezTo>
                    <a:pt x="166" y="0"/>
                    <a:pt x="166" y="0"/>
                    <a:pt x="166" y="0"/>
                  </a:cubicBezTo>
                  <a:cubicBezTo>
                    <a:pt x="166" y="8"/>
                    <a:pt x="166" y="8"/>
                    <a:pt x="166" y="8"/>
                  </a:cubicBezTo>
                  <a:cubicBezTo>
                    <a:pt x="156" y="8"/>
                    <a:pt x="156" y="8"/>
                    <a:pt x="156" y="8"/>
                  </a:cubicBezTo>
                  <a:cubicBezTo>
                    <a:pt x="156" y="18"/>
                    <a:pt x="156" y="18"/>
                    <a:pt x="156" y="18"/>
                  </a:cubicBezTo>
                  <a:cubicBezTo>
                    <a:pt x="167" y="18"/>
                    <a:pt x="167" y="18"/>
                    <a:pt x="167" y="18"/>
                  </a:cubicBezTo>
                  <a:cubicBezTo>
                    <a:pt x="167" y="29"/>
                    <a:pt x="167" y="29"/>
                    <a:pt x="167" y="29"/>
                  </a:cubicBezTo>
                  <a:cubicBezTo>
                    <a:pt x="156" y="29"/>
                    <a:pt x="156" y="29"/>
                    <a:pt x="156" y="29"/>
                  </a:cubicBezTo>
                  <a:cubicBezTo>
                    <a:pt x="156" y="18"/>
                    <a:pt x="156" y="18"/>
                    <a:pt x="156" y="18"/>
                  </a:cubicBezTo>
                  <a:cubicBezTo>
                    <a:pt x="144" y="18"/>
                    <a:pt x="144" y="18"/>
                    <a:pt x="144" y="18"/>
                  </a:cubicBezTo>
                  <a:cubicBezTo>
                    <a:pt x="144" y="35"/>
                    <a:pt x="144" y="35"/>
                    <a:pt x="144" y="35"/>
                  </a:cubicBezTo>
                  <a:cubicBezTo>
                    <a:pt x="133" y="35"/>
                    <a:pt x="133" y="35"/>
                    <a:pt x="133" y="35"/>
                  </a:cubicBezTo>
                  <a:cubicBezTo>
                    <a:pt x="133" y="46"/>
                    <a:pt x="133" y="46"/>
                    <a:pt x="133" y="46"/>
                  </a:cubicBezTo>
                  <a:cubicBezTo>
                    <a:pt x="125" y="46"/>
                    <a:pt x="125" y="46"/>
                    <a:pt x="125" y="46"/>
                  </a:cubicBezTo>
                  <a:cubicBezTo>
                    <a:pt x="125" y="57"/>
                    <a:pt x="125" y="57"/>
                    <a:pt x="125" y="57"/>
                  </a:cubicBezTo>
                  <a:cubicBezTo>
                    <a:pt x="117" y="57"/>
                    <a:pt x="117" y="57"/>
                    <a:pt x="117" y="57"/>
                  </a:cubicBezTo>
                  <a:cubicBezTo>
                    <a:pt x="108" y="71"/>
                    <a:pt x="85" y="113"/>
                    <a:pt x="78" y="130"/>
                  </a:cubicBezTo>
                  <a:cubicBezTo>
                    <a:pt x="53" y="96"/>
                    <a:pt x="34" y="82"/>
                    <a:pt x="19" y="77"/>
                  </a:cubicBezTo>
                  <a:cubicBezTo>
                    <a:pt x="10" y="74"/>
                    <a:pt x="0" y="83"/>
                    <a:pt x="14" y="98"/>
                  </a:cubicBezTo>
                  <a:cubicBezTo>
                    <a:pt x="46" y="132"/>
                    <a:pt x="55" y="161"/>
                    <a:pt x="65" y="184"/>
                  </a:cubicBezTo>
                  <a:cubicBezTo>
                    <a:pt x="70" y="196"/>
                    <a:pt x="93" y="197"/>
                    <a:pt x="97" y="185"/>
                  </a:cubicBezTo>
                  <a:cubicBezTo>
                    <a:pt x="107" y="159"/>
                    <a:pt x="121" y="130"/>
                    <a:pt x="138" y="106"/>
                  </a:cubicBezTo>
                  <a:cubicBezTo>
                    <a:pt x="138" y="94"/>
                    <a:pt x="138" y="94"/>
                    <a:pt x="138" y="94"/>
                  </a:cubicBezTo>
                  <a:cubicBezTo>
                    <a:pt x="146" y="94"/>
                    <a:pt x="146" y="94"/>
                    <a:pt x="146" y="94"/>
                  </a:cubicBezTo>
                  <a:cubicBezTo>
                    <a:pt x="146" y="83"/>
                    <a:pt x="146" y="83"/>
                    <a:pt x="146" y="83"/>
                  </a:cubicBezTo>
                  <a:cubicBezTo>
                    <a:pt x="156" y="83"/>
                    <a:pt x="156" y="83"/>
                    <a:pt x="156" y="83"/>
                  </a:cubicBezTo>
                  <a:cubicBezTo>
                    <a:pt x="156" y="70"/>
                    <a:pt x="156" y="70"/>
                    <a:pt x="156" y="70"/>
                  </a:cubicBezTo>
                  <a:cubicBezTo>
                    <a:pt x="167" y="70"/>
                    <a:pt x="167" y="70"/>
                    <a:pt x="167" y="70"/>
                  </a:cubicBezTo>
                  <a:cubicBezTo>
                    <a:pt x="167" y="57"/>
                    <a:pt x="167" y="57"/>
                    <a:pt x="167" y="57"/>
                  </a:cubicBezTo>
                  <a:cubicBezTo>
                    <a:pt x="156" y="57"/>
                    <a:pt x="156" y="57"/>
                    <a:pt x="156" y="57"/>
                  </a:cubicBezTo>
                  <a:cubicBezTo>
                    <a:pt x="156" y="46"/>
                    <a:pt x="156" y="46"/>
                    <a:pt x="156" y="46"/>
                  </a:cubicBezTo>
                  <a:cubicBezTo>
                    <a:pt x="167" y="46"/>
                    <a:pt x="167" y="46"/>
                    <a:pt x="167" y="46"/>
                  </a:cubicBezTo>
                  <a:cubicBezTo>
                    <a:pt x="167" y="57"/>
                    <a:pt x="167" y="57"/>
                    <a:pt x="167" y="57"/>
                  </a:cubicBezTo>
                  <a:cubicBezTo>
                    <a:pt x="178" y="57"/>
                    <a:pt x="178" y="57"/>
                    <a:pt x="178" y="57"/>
                  </a:cubicBezTo>
                  <a:cubicBezTo>
                    <a:pt x="178" y="46"/>
                    <a:pt x="178" y="46"/>
                    <a:pt x="178" y="46"/>
                  </a:cubicBezTo>
                  <a:cubicBezTo>
                    <a:pt x="187" y="46"/>
                    <a:pt x="187" y="46"/>
                    <a:pt x="187" y="46"/>
                  </a:cubicBezTo>
                  <a:cubicBezTo>
                    <a:pt x="187" y="33"/>
                    <a:pt x="187" y="33"/>
                    <a:pt x="187" y="33"/>
                  </a:cubicBezTo>
                  <a:cubicBezTo>
                    <a:pt x="197" y="33"/>
                    <a:pt x="197" y="33"/>
                    <a:pt x="197" y="33"/>
                  </a:cubicBezTo>
                  <a:cubicBezTo>
                    <a:pt x="197" y="23"/>
                    <a:pt x="197" y="23"/>
                    <a:pt x="197" y="23"/>
                  </a:cubicBezTo>
                  <a:cubicBezTo>
                    <a:pt x="206" y="23"/>
                    <a:pt x="206" y="23"/>
                    <a:pt x="206" y="23"/>
                  </a:cubicBezTo>
                  <a:cubicBezTo>
                    <a:pt x="206" y="0"/>
                    <a:pt x="206" y="0"/>
                    <a:pt x="206" y="0"/>
                  </a:cubicBezTo>
                  <a:lnTo>
                    <a:pt x="195" y="0"/>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grpSp>
      <p:grpSp>
        <p:nvGrpSpPr>
          <p:cNvPr id="29" name="Group 103" hidden="1"/>
          <p:cNvGrpSpPr>
            <a:grpSpLocks/>
          </p:cNvGrpSpPr>
          <p:nvPr>
            <p:custDataLst>
              <p:tags r:id="rId1"/>
            </p:custDataLst>
          </p:nvPr>
        </p:nvGrpSpPr>
        <p:grpSpPr bwMode="auto">
          <a:xfrm>
            <a:off x="-282575" y="-714375"/>
            <a:ext cx="12741275" cy="8286750"/>
            <a:chOff x="-282027" y="-714736"/>
            <a:chExt cx="12740305" cy="8287473"/>
          </a:xfrm>
        </p:grpSpPr>
        <p:cxnSp>
          <p:nvCxnSpPr>
            <p:cNvPr id="30" name="Straight Connector 29"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33" name="Group 107" hidden="1"/>
            <p:cNvGrpSpPr>
              <a:grpSpLocks/>
            </p:cNvGrpSpPr>
            <p:nvPr/>
          </p:nvGrpSpPr>
          <p:grpSpPr bwMode="auto">
            <a:xfrm>
              <a:off x="11640116" y="-714736"/>
              <a:ext cx="551884" cy="8287473"/>
              <a:chOff x="11640116" y="-714736"/>
              <a:chExt cx="551884" cy="8287473"/>
            </a:xfrm>
          </p:grpSpPr>
          <p:cxnSp>
            <p:nvCxnSpPr>
              <p:cNvPr id="47" name="Straight Connector 46"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34" name="Group 108" hidden="1"/>
            <p:cNvGrpSpPr>
              <a:grpSpLocks/>
            </p:cNvGrpSpPr>
            <p:nvPr/>
          </p:nvGrpSpPr>
          <p:grpSpPr bwMode="auto">
            <a:xfrm>
              <a:off x="-282027" y="-714736"/>
              <a:ext cx="12740305" cy="8287473"/>
              <a:chOff x="-282026" y="-714736"/>
              <a:chExt cx="12740305" cy="8287473"/>
            </a:xfrm>
          </p:grpSpPr>
          <p:grpSp>
            <p:nvGrpSpPr>
              <p:cNvPr id="35" name="Group 109" hidden="1"/>
              <p:cNvGrpSpPr>
                <a:grpSpLocks/>
              </p:cNvGrpSpPr>
              <p:nvPr/>
            </p:nvGrpSpPr>
            <p:grpSpPr bwMode="auto">
              <a:xfrm>
                <a:off x="-282026" y="0"/>
                <a:ext cx="12740305" cy="246887"/>
                <a:chOff x="-282026" y="0"/>
                <a:chExt cx="12740305" cy="246887"/>
              </a:xfrm>
            </p:grpSpPr>
            <p:cxnSp>
              <p:nvCxnSpPr>
                <p:cNvPr id="45" name="Straight Connector 44"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36" name="Group 110" hidden="1"/>
              <p:cNvGrpSpPr>
                <a:grpSpLocks/>
              </p:cNvGrpSpPr>
              <p:nvPr/>
            </p:nvGrpSpPr>
            <p:grpSpPr bwMode="auto">
              <a:xfrm>
                <a:off x="-282026" y="1280053"/>
                <a:ext cx="12740305" cy="442593"/>
                <a:chOff x="-282026" y="1280053"/>
                <a:chExt cx="12740305" cy="442593"/>
              </a:xfrm>
            </p:grpSpPr>
            <p:cxnSp>
              <p:nvCxnSpPr>
                <p:cNvPr id="43" name="Straight Connector 42"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37" name="Group 111" hidden="1"/>
              <p:cNvGrpSpPr>
                <a:grpSpLocks/>
              </p:cNvGrpSpPr>
              <p:nvPr/>
            </p:nvGrpSpPr>
            <p:grpSpPr bwMode="auto">
              <a:xfrm>
                <a:off x="0" y="-714736"/>
                <a:ext cx="551884" cy="8287473"/>
                <a:chOff x="11640116" y="-714736"/>
                <a:chExt cx="551884" cy="8287473"/>
              </a:xfrm>
            </p:grpSpPr>
            <p:cxnSp>
              <p:nvCxnSpPr>
                <p:cNvPr id="41" name="Straight Connector 40"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38" name="Group 112" hidden="1"/>
              <p:cNvGrpSpPr>
                <a:grpSpLocks/>
              </p:cNvGrpSpPr>
              <p:nvPr/>
            </p:nvGrpSpPr>
            <p:grpSpPr bwMode="auto">
              <a:xfrm>
                <a:off x="-282026" y="6584314"/>
                <a:ext cx="12740305" cy="273686"/>
                <a:chOff x="-282026" y="0"/>
                <a:chExt cx="12740305" cy="273686"/>
              </a:xfrm>
            </p:grpSpPr>
            <p:cxnSp>
              <p:nvCxnSpPr>
                <p:cNvPr id="39" name="Straight Connector 38"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2" name="Title 1"/>
          <p:cNvSpPr>
            <a:spLocks noGrp="1"/>
          </p:cNvSpPr>
          <p:nvPr>
            <p:ph type="ctrTitle"/>
          </p:nvPr>
        </p:nvSpPr>
        <p:spPr bwMode="gray">
          <a:xfrm>
            <a:off x="495300" y="2367498"/>
            <a:ext cx="7848600" cy="1177673"/>
          </a:xfrm>
        </p:spPr>
        <p:txBody>
          <a:bodyPr>
            <a:noAutofit/>
          </a:bodyPr>
          <a:lstStyle>
            <a:lvl1pPr algn="l">
              <a:lnSpc>
                <a:spcPct val="90000"/>
              </a:lnSpc>
              <a:defRPr sz="4000" b="1" i="0" cap="none" baseline="0">
                <a:solidFill>
                  <a:schemeClr val="tx1"/>
                </a:solidFill>
                <a:latin typeface="+mn-lt"/>
                <a:cs typeface="Arial" panose="020B0604020202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bwMode="gray">
          <a:xfrm>
            <a:off x="495300" y="4064667"/>
            <a:ext cx="5600700" cy="378101"/>
          </a:xfrm>
          <a:prstGeom prst="rect">
            <a:avLst/>
          </a:prstGeom>
        </p:spPr>
        <p:txBody>
          <a:bodyPr anchor="b">
            <a:noAutofit/>
          </a:bodyPr>
          <a:lstStyle>
            <a:lvl1pPr marL="0" indent="0" algn="l">
              <a:buNone/>
              <a:defRPr sz="3000" b="1" i="0">
                <a:solidFill>
                  <a:schemeClr val="tx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0" name="Text Placeholder 69"/>
          <p:cNvSpPr>
            <a:spLocks noGrp="1"/>
          </p:cNvSpPr>
          <p:nvPr>
            <p:ph type="body" sz="quarter" idx="10"/>
          </p:nvPr>
        </p:nvSpPr>
        <p:spPr bwMode="gray">
          <a:xfrm>
            <a:off x="495300" y="5188124"/>
            <a:ext cx="5600700" cy="378101"/>
          </a:xfrm>
          <a:prstGeom prst="rect">
            <a:avLst/>
          </a:prstGeom>
        </p:spPr>
        <p:txBody>
          <a:bodyPr anchor="b" anchorCtr="0"/>
          <a:lstStyle>
            <a:lvl1pPr marL="0" indent="0">
              <a:lnSpc>
                <a:spcPct val="80000"/>
              </a:lnSpc>
              <a:buNone/>
              <a:defRPr sz="2000" b="1" i="0" cap="none" spc="100" baseline="0">
                <a:solidFill>
                  <a:schemeClr val="tx1"/>
                </a:solidFill>
                <a:latin typeface="+mn-lt"/>
                <a:cs typeface="Arial" panose="020B0604020202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5" name="Text Placeholder 4"/>
          <p:cNvSpPr>
            <a:spLocks noGrp="1"/>
          </p:cNvSpPr>
          <p:nvPr>
            <p:ph type="body" sz="quarter" idx="11"/>
          </p:nvPr>
        </p:nvSpPr>
        <p:spPr>
          <a:xfrm>
            <a:off x="495300" y="4443482"/>
            <a:ext cx="5600700" cy="546100"/>
          </a:xfrm>
          <a:prstGeom prst="rect">
            <a:avLst/>
          </a:prstGeom>
        </p:spPr>
        <p:txBody>
          <a:bodyPr>
            <a:noAutofit/>
          </a:bodyPr>
          <a:lstStyle>
            <a:lvl1pPr marL="0" indent="0" algn="l" defTabSz="914400" rtl="0" eaLnBrk="1" latinLnBrk="0" hangingPunct="1">
              <a:lnSpc>
                <a:spcPct val="90000"/>
              </a:lnSpc>
              <a:spcBef>
                <a:spcPts val="1000"/>
              </a:spcBef>
              <a:buFont typeface="Courier New" panose="02070309020205020404" pitchFamily="49" charset="0"/>
              <a:buNone/>
              <a:defRPr lang="en-US" sz="2000" b="0" i="0" kern="1200" dirty="0" smtClean="0">
                <a:solidFill>
                  <a:schemeClr val="tx1"/>
                </a:solidFill>
                <a:latin typeface="+mn-lt"/>
                <a:ea typeface="+mn-ea"/>
                <a:cs typeface="Arial" panose="020B0604020202020204" pitchFamily="34" charset="0"/>
              </a:defRPr>
            </a:lvl1pPr>
            <a:lvl2pPr marL="0" indent="0" algn="l" defTabSz="914400" rtl="0" eaLnBrk="1" latinLnBrk="0" hangingPunct="1">
              <a:lnSpc>
                <a:spcPct val="90000"/>
              </a:lnSpc>
              <a:spcBef>
                <a:spcPts val="1000"/>
              </a:spcBef>
              <a:buFont typeface="Courier New" panose="02070309020205020404" pitchFamily="49" charset="0"/>
              <a:buNone/>
              <a:defRPr lang="en-US" sz="2000" b="0" i="0" kern="1200" dirty="0" smtClean="0">
                <a:solidFill>
                  <a:schemeClr val="bg1"/>
                </a:solidFill>
                <a:latin typeface="+mn-lt"/>
                <a:ea typeface="+mn-ea"/>
                <a:cs typeface="Arial" panose="020B0604020202020204" pitchFamily="34" charset="0"/>
              </a:defRPr>
            </a:lvl2pPr>
            <a:lvl3pPr marL="0" indent="0" algn="l" defTabSz="914400" rtl="0" eaLnBrk="1" latinLnBrk="0" hangingPunct="1">
              <a:lnSpc>
                <a:spcPct val="90000"/>
              </a:lnSpc>
              <a:spcBef>
                <a:spcPts val="1000"/>
              </a:spcBef>
              <a:buFont typeface="Courier New" panose="02070309020205020404" pitchFamily="49" charset="0"/>
              <a:buNone/>
              <a:defRPr lang="en-US" sz="2000" b="0" i="0" kern="1200" dirty="0" smtClean="0">
                <a:solidFill>
                  <a:schemeClr val="bg1"/>
                </a:solidFill>
                <a:latin typeface="+mn-lt"/>
                <a:ea typeface="+mn-ea"/>
                <a:cs typeface="Arial" panose="020B0604020202020204" pitchFamily="34" charset="0"/>
              </a:defRPr>
            </a:lvl3pPr>
            <a:lvl4pPr marL="0" indent="0" algn="l" defTabSz="914400" rtl="0" eaLnBrk="1" latinLnBrk="0" hangingPunct="1">
              <a:lnSpc>
                <a:spcPct val="90000"/>
              </a:lnSpc>
              <a:spcBef>
                <a:spcPts val="1000"/>
              </a:spcBef>
              <a:buFont typeface="Courier New" panose="02070309020205020404" pitchFamily="49" charset="0"/>
              <a:buNone/>
              <a:defRPr lang="en-US" sz="2000" b="0" i="0" kern="1200" dirty="0" smtClean="0">
                <a:solidFill>
                  <a:schemeClr val="bg1"/>
                </a:solidFill>
                <a:latin typeface="+mn-lt"/>
                <a:ea typeface="+mn-ea"/>
                <a:cs typeface="Arial" panose="020B0604020202020204" pitchFamily="34" charset="0"/>
              </a:defRPr>
            </a:lvl4pPr>
            <a:lvl5pPr marL="0" indent="0" algn="l" defTabSz="914400" rtl="0" eaLnBrk="1" latinLnBrk="0" hangingPunct="1">
              <a:lnSpc>
                <a:spcPct val="90000"/>
              </a:lnSpc>
              <a:spcBef>
                <a:spcPts val="1000"/>
              </a:spcBef>
              <a:buFont typeface="Courier New" panose="02070309020205020404" pitchFamily="49" charset="0"/>
              <a:buNone/>
              <a:defRPr lang="en-US" sz="2000" b="0" i="0" kern="1200" dirty="0">
                <a:solidFill>
                  <a:schemeClr val="bg1"/>
                </a:solidFill>
                <a:latin typeface="+mn-lt"/>
                <a:ea typeface="+mn-ea"/>
                <a:cs typeface="Arial" panose="020B0604020202020204" pitchFamily="34" charset="0"/>
              </a:defRPr>
            </a:lvl5pPr>
          </a:lstStyle>
          <a:p>
            <a:pPr lvl="0"/>
            <a:r>
              <a:rPr lang="en-US"/>
              <a:t>Edit Master text styles</a:t>
            </a:r>
          </a:p>
        </p:txBody>
      </p:sp>
      <p:pic>
        <p:nvPicPr>
          <p:cNvPr id="49" name="Picture 48" descr="circle.em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757634" y="0"/>
            <a:ext cx="3434366" cy="6858000"/>
          </a:xfrm>
          <a:prstGeom prst="rect">
            <a:avLst/>
          </a:prstGeom>
        </p:spPr>
      </p:pic>
    </p:spTree>
    <p:extLst>
      <p:ext uri="{BB962C8B-B14F-4D97-AF65-F5344CB8AC3E}">
        <p14:creationId xmlns:p14="http://schemas.microsoft.com/office/powerpoint/2010/main" val="30748554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SYMC17 - Thank you">
    <p:spTree>
      <p:nvGrpSpPr>
        <p:cNvPr id="1" name=""/>
        <p:cNvGrpSpPr/>
        <p:nvPr/>
      </p:nvGrpSpPr>
      <p:grpSpPr>
        <a:xfrm>
          <a:off x="0" y="0"/>
          <a:ext cx="0" cy="0"/>
          <a:chOff x="0" y="0"/>
          <a:chExt cx="0" cy="0"/>
        </a:xfrm>
      </p:grpSpPr>
      <p:grpSp>
        <p:nvGrpSpPr>
          <p:cNvPr id="4" name="Group 80"/>
          <p:cNvGrpSpPr>
            <a:grpSpLocks/>
          </p:cNvGrpSpPr>
          <p:nvPr/>
        </p:nvGrpSpPr>
        <p:grpSpPr bwMode="auto">
          <a:xfrm>
            <a:off x="503238" y="377825"/>
            <a:ext cx="2735262" cy="727075"/>
            <a:chOff x="590710" y="3178038"/>
            <a:chExt cx="13400723" cy="3557588"/>
          </a:xfrm>
        </p:grpSpPr>
        <p:sp>
          <p:nvSpPr>
            <p:cNvPr id="5" name="Freeform 5"/>
            <p:cNvSpPr>
              <a:spLocks/>
            </p:cNvSpPr>
            <p:nvPr/>
          </p:nvSpPr>
          <p:spPr bwMode="auto">
            <a:xfrm>
              <a:off x="3908984" y="4342630"/>
              <a:ext cx="1196488" cy="1722950"/>
            </a:xfrm>
            <a:custGeom>
              <a:avLst/>
              <a:gdLst>
                <a:gd name="T0" fmla="*/ 2147483647 w 119"/>
                <a:gd name="T1" fmla="*/ 2147483647 h 171"/>
                <a:gd name="T2" fmla="*/ 2147483647 w 119"/>
                <a:gd name="T3" fmla="*/ 2147483647 h 171"/>
                <a:gd name="T4" fmla="*/ 0 w 119"/>
                <a:gd name="T5" fmla="*/ 2147483647 h 171"/>
                <a:gd name="T6" fmla="*/ 2147483647 w 119"/>
                <a:gd name="T7" fmla="*/ 2147483647 h 171"/>
                <a:gd name="T8" fmla="*/ 2147483647 w 119"/>
                <a:gd name="T9" fmla="*/ 2147483647 h 171"/>
                <a:gd name="T10" fmla="*/ 2147483647 w 119"/>
                <a:gd name="T11" fmla="*/ 2147483647 h 171"/>
                <a:gd name="T12" fmla="*/ 2147483647 w 119"/>
                <a:gd name="T13" fmla="*/ 2147483647 h 171"/>
                <a:gd name="T14" fmla="*/ 2147483647 w 119"/>
                <a:gd name="T15" fmla="*/ 2147483647 h 171"/>
                <a:gd name="T16" fmla="*/ 2147483647 w 119"/>
                <a:gd name="T17" fmla="*/ 2147483647 h 171"/>
                <a:gd name="T18" fmla="*/ 2147483647 w 119"/>
                <a:gd name="T19" fmla="*/ 2147483647 h 171"/>
                <a:gd name="T20" fmla="*/ 2147483647 w 119"/>
                <a:gd name="T21" fmla="*/ 2147483647 h 171"/>
                <a:gd name="T22" fmla="*/ 2147483647 w 119"/>
                <a:gd name="T23" fmla="*/ 2147483647 h 171"/>
                <a:gd name="T24" fmla="*/ 2147483647 w 119"/>
                <a:gd name="T25" fmla="*/ 0 h 171"/>
                <a:gd name="T26" fmla="*/ 2147483647 w 119"/>
                <a:gd name="T27" fmla="*/ 2147483647 h 171"/>
                <a:gd name="T28" fmla="*/ 2147483647 w 119"/>
                <a:gd name="T29" fmla="*/ 2147483647 h 171"/>
                <a:gd name="T30" fmla="*/ 2147483647 w 119"/>
                <a:gd name="T31" fmla="*/ 2147483647 h 171"/>
                <a:gd name="T32" fmla="*/ 2147483647 w 119"/>
                <a:gd name="T33" fmla="*/ 2147483647 h 171"/>
                <a:gd name="T34" fmla="*/ 2147483647 w 119"/>
                <a:gd name="T35" fmla="*/ 2147483647 h 171"/>
                <a:gd name="T36" fmla="*/ 2147483647 w 119"/>
                <a:gd name="T37" fmla="*/ 2147483647 h 171"/>
                <a:gd name="T38" fmla="*/ 2147483647 w 119"/>
                <a:gd name="T39" fmla="*/ 2147483647 h 171"/>
                <a:gd name="T40" fmla="*/ 2147483647 w 119"/>
                <a:gd name="T41" fmla="*/ 2147483647 h 171"/>
                <a:gd name="T42" fmla="*/ 2147483647 w 119"/>
                <a:gd name="T43" fmla="*/ 2147483647 h 171"/>
                <a:gd name="T44" fmla="*/ 2147483647 w 119"/>
                <a:gd name="T45" fmla="*/ 2147483647 h 171"/>
                <a:gd name="T46" fmla="*/ 2147483647 w 119"/>
                <a:gd name="T47" fmla="*/ 2147483647 h 1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19" h="171">
                  <a:moveTo>
                    <a:pt x="61" y="171"/>
                  </a:moveTo>
                  <a:cubicBezTo>
                    <a:pt x="30" y="171"/>
                    <a:pt x="10" y="160"/>
                    <a:pt x="1" y="153"/>
                  </a:cubicBezTo>
                  <a:cubicBezTo>
                    <a:pt x="0" y="152"/>
                    <a:pt x="0" y="152"/>
                    <a:pt x="0" y="152"/>
                  </a:cubicBezTo>
                  <a:cubicBezTo>
                    <a:pt x="1" y="151"/>
                    <a:pt x="1" y="151"/>
                    <a:pt x="1" y="151"/>
                  </a:cubicBezTo>
                  <a:cubicBezTo>
                    <a:pt x="14" y="131"/>
                    <a:pt x="14" y="131"/>
                    <a:pt x="14" y="131"/>
                  </a:cubicBezTo>
                  <a:cubicBezTo>
                    <a:pt x="14" y="130"/>
                    <a:pt x="14" y="130"/>
                    <a:pt x="14" y="130"/>
                  </a:cubicBezTo>
                  <a:cubicBezTo>
                    <a:pt x="15" y="130"/>
                    <a:pt x="15" y="130"/>
                    <a:pt x="15" y="130"/>
                  </a:cubicBezTo>
                  <a:cubicBezTo>
                    <a:pt x="23" y="136"/>
                    <a:pt x="39" y="145"/>
                    <a:pt x="60" y="145"/>
                  </a:cubicBezTo>
                  <a:cubicBezTo>
                    <a:pt x="78" y="145"/>
                    <a:pt x="89" y="137"/>
                    <a:pt x="89" y="123"/>
                  </a:cubicBezTo>
                  <a:cubicBezTo>
                    <a:pt x="89" y="108"/>
                    <a:pt x="77" y="104"/>
                    <a:pt x="54" y="96"/>
                  </a:cubicBezTo>
                  <a:cubicBezTo>
                    <a:pt x="52" y="95"/>
                    <a:pt x="52" y="95"/>
                    <a:pt x="52" y="95"/>
                  </a:cubicBezTo>
                  <a:cubicBezTo>
                    <a:pt x="29" y="87"/>
                    <a:pt x="8" y="75"/>
                    <a:pt x="8" y="45"/>
                  </a:cubicBezTo>
                  <a:cubicBezTo>
                    <a:pt x="8" y="17"/>
                    <a:pt x="29" y="0"/>
                    <a:pt x="62" y="0"/>
                  </a:cubicBezTo>
                  <a:cubicBezTo>
                    <a:pt x="81" y="0"/>
                    <a:pt x="97" y="3"/>
                    <a:pt x="109" y="11"/>
                  </a:cubicBezTo>
                  <a:cubicBezTo>
                    <a:pt x="110" y="11"/>
                    <a:pt x="110" y="11"/>
                    <a:pt x="110" y="11"/>
                  </a:cubicBezTo>
                  <a:cubicBezTo>
                    <a:pt x="110" y="12"/>
                    <a:pt x="110" y="12"/>
                    <a:pt x="110" y="12"/>
                  </a:cubicBezTo>
                  <a:cubicBezTo>
                    <a:pt x="100" y="34"/>
                    <a:pt x="100" y="34"/>
                    <a:pt x="100" y="34"/>
                  </a:cubicBezTo>
                  <a:cubicBezTo>
                    <a:pt x="99" y="35"/>
                    <a:pt x="99" y="35"/>
                    <a:pt x="99" y="35"/>
                  </a:cubicBezTo>
                  <a:cubicBezTo>
                    <a:pt x="98" y="34"/>
                    <a:pt x="98" y="34"/>
                    <a:pt x="98" y="34"/>
                  </a:cubicBezTo>
                  <a:cubicBezTo>
                    <a:pt x="87" y="29"/>
                    <a:pt x="75" y="26"/>
                    <a:pt x="62" y="26"/>
                  </a:cubicBezTo>
                  <a:cubicBezTo>
                    <a:pt x="51" y="26"/>
                    <a:pt x="37" y="29"/>
                    <a:pt x="37" y="44"/>
                  </a:cubicBezTo>
                  <a:cubicBezTo>
                    <a:pt x="37" y="59"/>
                    <a:pt x="48" y="63"/>
                    <a:pt x="70" y="70"/>
                  </a:cubicBezTo>
                  <a:cubicBezTo>
                    <a:pt x="93" y="78"/>
                    <a:pt x="119" y="89"/>
                    <a:pt x="119" y="123"/>
                  </a:cubicBezTo>
                  <a:cubicBezTo>
                    <a:pt x="119" y="153"/>
                    <a:pt x="97" y="171"/>
                    <a:pt x="61" y="171"/>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6" name="Freeform 6"/>
            <p:cNvSpPr>
              <a:spLocks/>
            </p:cNvSpPr>
            <p:nvPr/>
          </p:nvSpPr>
          <p:spPr bwMode="auto">
            <a:xfrm>
              <a:off x="5105482" y="4821227"/>
              <a:ext cx="1100769" cy="1675095"/>
            </a:xfrm>
            <a:custGeom>
              <a:avLst/>
              <a:gdLst>
                <a:gd name="T0" fmla="*/ 2147483647 w 110"/>
                <a:gd name="T1" fmla="*/ 2147483647 h 166"/>
                <a:gd name="T2" fmla="*/ 2147483647 w 110"/>
                <a:gd name="T3" fmla="*/ 2147483647 h 166"/>
                <a:gd name="T4" fmla="*/ 2147483647 w 110"/>
                <a:gd name="T5" fmla="*/ 2147483647 h 166"/>
                <a:gd name="T6" fmla="*/ 2147483647 w 110"/>
                <a:gd name="T7" fmla="*/ 2147483647 h 166"/>
                <a:gd name="T8" fmla="*/ 2147483647 w 110"/>
                <a:gd name="T9" fmla="*/ 2147483647 h 166"/>
                <a:gd name="T10" fmla="*/ 2147483647 w 110"/>
                <a:gd name="T11" fmla="*/ 2147483647 h 166"/>
                <a:gd name="T12" fmla="*/ 2147483647 w 110"/>
                <a:gd name="T13" fmla="*/ 2147483647 h 166"/>
                <a:gd name="T14" fmla="*/ 2147483647 w 110"/>
                <a:gd name="T15" fmla="*/ 2147483647 h 166"/>
                <a:gd name="T16" fmla="*/ 2147483647 w 110"/>
                <a:gd name="T17" fmla="*/ 2147483647 h 166"/>
                <a:gd name="T18" fmla="*/ 2147483647 w 110"/>
                <a:gd name="T19" fmla="*/ 2147483647 h 166"/>
                <a:gd name="T20" fmla="*/ 2147483647 w 110"/>
                <a:gd name="T21" fmla="*/ 2147483647 h 166"/>
                <a:gd name="T22" fmla="*/ 0 w 110"/>
                <a:gd name="T23" fmla="*/ 0 h 166"/>
                <a:gd name="T24" fmla="*/ 2147483647 w 110"/>
                <a:gd name="T25" fmla="*/ 0 h 166"/>
                <a:gd name="T26" fmla="*/ 2147483647 w 110"/>
                <a:gd name="T27" fmla="*/ 0 h 166"/>
                <a:gd name="T28" fmla="*/ 2147483647 w 110"/>
                <a:gd name="T29" fmla="*/ 0 h 166"/>
                <a:gd name="T30" fmla="*/ 2147483647 w 110"/>
                <a:gd name="T31" fmla="*/ 2147483647 h 166"/>
                <a:gd name="T32" fmla="*/ 2147483647 w 110"/>
                <a:gd name="T33" fmla="*/ 2147483647 h 166"/>
                <a:gd name="T34" fmla="*/ 2147483647 w 110"/>
                <a:gd name="T35" fmla="*/ 2147483647 h 166"/>
                <a:gd name="T36" fmla="*/ 2147483647 w 110"/>
                <a:gd name="T37" fmla="*/ 0 h 166"/>
                <a:gd name="T38" fmla="*/ 2147483647 w 110"/>
                <a:gd name="T39" fmla="*/ 0 h 166"/>
                <a:gd name="T40" fmla="*/ 2147483647 w 110"/>
                <a:gd name="T41" fmla="*/ 0 h 166"/>
                <a:gd name="T42" fmla="*/ 2147483647 w 110"/>
                <a:gd name="T43" fmla="*/ 0 h 166"/>
                <a:gd name="T44" fmla="*/ 2147483647 w 110"/>
                <a:gd name="T45" fmla="*/ 2147483647 h 166"/>
                <a:gd name="T46" fmla="*/ 2147483647 w 110"/>
                <a:gd name="T47" fmla="*/ 2147483647 h 166"/>
                <a:gd name="T48" fmla="*/ 2147483647 w 110"/>
                <a:gd name="T49" fmla="*/ 2147483647 h 16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10" h="166">
                  <a:moveTo>
                    <a:pt x="23" y="166"/>
                  </a:moveTo>
                  <a:cubicBezTo>
                    <a:pt x="17" y="166"/>
                    <a:pt x="12" y="165"/>
                    <a:pt x="6" y="164"/>
                  </a:cubicBezTo>
                  <a:cubicBezTo>
                    <a:pt x="4" y="163"/>
                    <a:pt x="4" y="163"/>
                    <a:pt x="4" y="163"/>
                  </a:cubicBezTo>
                  <a:cubicBezTo>
                    <a:pt x="5" y="162"/>
                    <a:pt x="5" y="162"/>
                    <a:pt x="5" y="162"/>
                  </a:cubicBezTo>
                  <a:cubicBezTo>
                    <a:pt x="8" y="142"/>
                    <a:pt x="8" y="142"/>
                    <a:pt x="8" y="142"/>
                  </a:cubicBezTo>
                  <a:cubicBezTo>
                    <a:pt x="8" y="141"/>
                    <a:pt x="8" y="141"/>
                    <a:pt x="8" y="141"/>
                  </a:cubicBezTo>
                  <a:cubicBezTo>
                    <a:pt x="9" y="141"/>
                    <a:pt x="9" y="141"/>
                    <a:pt x="9" y="141"/>
                  </a:cubicBezTo>
                  <a:cubicBezTo>
                    <a:pt x="11" y="141"/>
                    <a:pt x="11" y="141"/>
                    <a:pt x="11" y="141"/>
                  </a:cubicBezTo>
                  <a:cubicBezTo>
                    <a:pt x="14" y="142"/>
                    <a:pt x="17" y="142"/>
                    <a:pt x="20" y="142"/>
                  </a:cubicBezTo>
                  <a:cubicBezTo>
                    <a:pt x="31" y="142"/>
                    <a:pt x="39" y="138"/>
                    <a:pt x="44" y="128"/>
                  </a:cubicBezTo>
                  <a:cubicBezTo>
                    <a:pt x="1" y="2"/>
                    <a:pt x="1" y="2"/>
                    <a:pt x="1" y="2"/>
                  </a:cubicBezTo>
                  <a:cubicBezTo>
                    <a:pt x="0" y="0"/>
                    <a:pt x="0" y="0"/>
                    <a:pt x="0" y="0"/>
                  </a:cubicBezTo>
                  <a:cubicBezTo>
                    <a:pt x="2" y="0"/>
                    <a:pt x="2" y="0"/>
                    <a:pt x="2" y="0"/>
                  </a:cubicBezTo>
                  <a:cubicBezTo>
                    <a:pt x="31" y="0"/>
                    <a:pt x="31" y="0"/>
                    <a:pt x="31" y="0"/>
                  </a:cubicBezTo>
                  <a:cubicBezTo>
                    <a:pt x="32" y="0"/>
                    <a:pt x="32" y="0"/>
                    <a:pt x="32" y="0"/>
                  </a:cubicBezTo>
                  <a:cubicBezTo>
                    <a:pt x="32" y="1"/>
                    <a:pt x="32" y="1"/>
                    <a:pt x="32" y="1"/>
                  </a:cubicBezTo>
                  <a:cubicBezTo>
                    <a:pt x="57" y="90"/>
                    <a:pt x="57" y="90"/>
                    <a:pt x="57" y="90"/>
                  </a:cubicBezTo>
                  <a:cubicBezTo>
                    <a:pt x="79" y="1"/>
                    <a:pt x="79" y="1"/>
                    <a:pt x="79" y="1"/>
                  </a:cubicBezTo>
                  <a:cubicBezTo>
                    <a:pt x="80" y="0"/>
                    <a:pt x="80" y="0"/>
                    <a:pt x="80" y="0"/>
                  </a:cubicBezTo>
                  <a:cubicBezTo>
                    <a:pt x="81" y="0"/>
                    <a:pt x="81" y="0"/>
                    <a:pt x="81" y="0"/>
                  </a:cubicBezTo>
                  <a:cubicBezTo>
                    <a:pt x="108" y="0"/>
                    <a:pt x="108" y="0"/>
                    <a:pt x="108" y="0"/>
                  </a:cubicBezTo>
                  <a:cubicBezTo>
                    <a:pt x="110" y="0"/>
                    <a:pt x="110" y="0"/>
                    <a:pt x="110" y="0"/>
                  </a:cubicBezTo>
                  <a:cubicBezTo>
                    <a:pt x="109" y="2"/>
                    <a:pt x="109" y="2"/>
                    <a:pt x="109" y="2"/>
                  </a:cubicBezTo>
                  <a:cubicBezTo>
                    <a:pt x="71" y="127"/>
                    <a:pt x="71" y="127"/>
                    <a:pt x="71" y="127"/>
                  </a:cubicBezTo>
                  <a:cubicBezTo>
                    <a:pt x="63" y="153"/>
                    <a:pt x="48" y="166"/>
                    <a:pt x="23" y="16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7" name="Freeform 7"/>
            <p:cNvSpPr>
              <a:spLocks/>
            </p:cNvSpPr>
            <p:nvPr/>
          </p:nvSpPr>
          <p:spPr bwMode="auto">
            <a:xfrm>
              <a:off x="6317929" y="4805279"/>
              <a:ext cx="1643179" cy="1244353"/>
            </a:xfrm>
            <a:custGeom>
              <a:avLst/>
              <a:gdLst>
                <a:gd name="T0" fmla="*/ 2147483647 w 164"/>
                <a:gd name="T1" fmla="*/ 2147483647 h 124"/>
                <a:gd name="T2" fmla="*/ 2147483647 w 164"/>
                <a:gd name="T3" fmla="*/ 2147483647 h 124"/>
                <a:gd name="T4" fmla="*/ 2147483647 w 164"/>
                <a:gd name="T5" fmla="*/ 2147483647 h 124"/>
                <a:gd name="T6" fmla="*/ 2147483647 w 164"/>
                <a:gd name="T7" fmla="*/ 2147483647 h 124"/>
                <a:gd name="T8" fmla="*/ 2147483647 w 164"/>
                <a:gd name="T9" fmla="*/ 2147483647 h 124"/>
                <a:gd name="T10" fmla="*/ 2147483647 w 164"/>
                <a:gd name="T11" fmla="*/ 2147483647 h 124"/>
                <a:gd name="T12" fmla="*/ 2147483647 w 164"/>
                <a:gd name="T13" fmla="*/ 2147483647 h 124"/>
                <a:gd name="T14" fmla="*/ 2147483647 w 164"/>
                <a:gd name="T15" fmla="*/ 2147483647 h 124"/>
                <a:gd name="T16" fmla="*/ 2147483647 w 164"/>
                <a:gd name="T17" fmla="*/ 2147483647 h 124"/>
                <a:gd name="T18" fmla="*/ 2147483647 w 164"/>
                <a:gd name="T19" fmla="*/ 2147483647 h 124"/>
                <a:gd name="T20" fmla="*/ 2147483647 w 164"/>
                <a:gd name="T21" fmla="*/ 2147483647 h 124"/>
                <a:gd name="T22" fmla="*/ 2147483647 w 164"/>
                <a:gd name="T23" fmla="*/ 2147483647 h 124"/>
                <a:gd name="T24" fmla="*/ 2147483647 w 164"/>
                <a:gd name="T25" fmla="*/ 2147483647 h 124"/>
                <a:gd name="T26" fmla="*/ 2147483647 w 164"/>
                <a:gd name="T27" fmla="*/ 2147483647 h 124"/>
                <a:gd name="T28" fmla="*/ 2147483647 w 164"/>
                <a:gd name="T29" fmla="*/ 2147483647 h 124"/>
                <a:gd name="T30" fmla="*/ 2147483647 w 164"/>
                <a:gd name="T31" fmla="*/ 2147483647 h 124"/>
                <a:gd name="T32" fmla="*/ 2147483647 w 164"/>
                <a:gd name="T33" fmla="*/ 2147483647 h 124"/>
                <a:gd name="T34" fmla="*/ 2147483647 w 164"/>
                <a:gd name="T35" fmla="*/ 2147483647 h 124"/>
                <a:gd name="T36" fmla="*/ 2147483647 w 164"/>
                <a:gd name="T37" fmla="*/ 2147483647 h 124"/>
                <a:gd name="T38" fmla="*/ 2147483647 w 164"/>
                <a:gd name="T39" fmla="*/ 2147483647 h 124"/>
                <a:gd name="T40" fmla="*/ 2147483647 w 164"/>
                <a:gd name="T41" fmla="*/ 2147483647 h 124"/>
                <a:gd name="T42" fmla="*/ 0 w 164"/>
                <a:gd name="T43" fmla="*/ 2147483647 h 124"/>
                <a:gd name="T44" fmla="*/ 0 w 164"/>
                <a:gd name="T45" fmla="*/ 2147483647 h 124"/>
                <a:gd name="T46" fmla="*/ 0 w 164"/>
                <a:gd name="T47" fmla="*/ 2147483647 h 124"/>
                <a:gd name="T48" fmla="*/ 0 w 164"/>
                <a:gd name="T49" fmla="*/ 2147483647 h 124"/>
                <a:gd name="T50" fmla="*/ 2147483647 w 164"/>
                <a:gd name="T51" fmla="*/ 2147483647 h 124"/>
                <a:gd name="T52" fmla="*/ 2147483647 w 164"/>
                <a:gd name="T53" fmla="*/ 2147483647 h 124"/>
                <a:gd name="T54" fmla="*/ 2147483647 w 164"/>
                <a:gd name="T55" fmla="*/ 2147483647 h 124"/>
                <a:gd name="T56" fmla="*/ 2147483647 w 164"/>
                <a:gd name="T57" fmla="*/ 2147483647 h 124"/>
                <a:gd name="T58" fmla="*/ 2147483647 w 164"/>
                <a:gd name="T59" fmla="*/ 2147483647 h 124"/>
                <a:gd name="T60" fmla="*/ 2147483647 w 164"/>
                <a:gd name="T61" fmla="*/ 0 h 124"/>
                <a:gd name="T62" fmla="*/ 2147483647 w 164"/>
                <a:gd name="T63" fmla="*/ 2147483647 h 124"/>
                <a:gd name="T64" fmla="*/ 2147483647 w 164"/>
                <a:gd name="T65" fmla="*/ 0 h 124"/>
                <a:gd name="T66" fmla="*/ 2147483647 w 164"/>
                <a:gd name="T67" fmla="*/ 2147483647 h 124"/>
                <a:gd name="T68" fmla="*/ 2147483647 w 164"/>
                <a:gd name="T69" fmla="*/ 2147483647 h 124"/>
                <a:gd name="T70" fmla="*/ 2147483647 w 164"/>
                <a:gd name="T71" fmla="*/ 2147483647 h 12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64" h="124">
                  <a:moveTo>
                    <a:pt x="164" y="124"/>
                  </a:moveTo>
                  <a:cubicBezTo>
                    <a:pt x="163" y="124"/>
                    <a:pt x="163" y="124"/>
                    <a:pt x="163" y="124"/>
                  </a:cubicBezTo>
                  <a:cubicBezTo>
                    <a:pt x="135" y="124"/>
                    <a:pt x="135" y="124"/>
                    <a:pt x="135" y="124"/>
                  </a:cubicBezTo>
                  <a:cubicBezTo>
                    <a:pt x="134" y="124"/>
                    <a:pt x="134" y="124"/>
                    <a:pt x="134" y="124"/>
                  </a:cubicBezTo>
                  <a:cubicBezTo>
                    <a:pt x="134" y="123"/>
                    <a:pt x="134" y="123"/>
                    <a:pt x="134" y="123"/>
                  </a:cubicBezTo>
                  <a:cubicBezTo>
                    <a:pt x="134" y="43"/>
                    <a:pt x="134" y="43"/>
                    <a:pt x="134" y="43"/>
                  </a:cubicBezTo>
                  <a:cubicBezTo>
                    <a:pt x="134" y="33"/>
                    <a:pt x="132" y="26"/>
                    <a:pt x="121" y="26"/>
                  </a:cubicBezTo>
                  <a:cubicBezTo>
                    <a:pt x="114" y="26"/>
                    <a:pt x="106" y="30"/>
                    <a:pt x="98" y="38"/>
                  </a:cubicBezTo>
                  <a:cubicBezTo>
                    <a:pt x="98" y="123"/>
                    <a:pt x="98" y="123"/>
                    <a:pt x="98" y="123"/>
                  </a:cubicBezTo>
                  <a:cubicBezTo>
                    <a:pt x="98" y="124"/>
                    <a:pt x="98" y="124"/>
                    <a:pt x="98" y="124"/>
                  </a:cubicBezTo>
                  <a:cubicBezTo>
                    <a:pt x="96" y="124"/>
                    <a:pt x="96" y="124"/>
                    <a:pt x="96" y="124"/>
                  </a:cubicBezTo>
                  <a:cubicBezTo>
                    <a:pt x="68" y="124"/>
                    <a:pt x="68" y="124"/>
                    <a:pt x="68" y="124"/>
                  </a:cubicBezTo>
                  <a:cubicBezTo>
                    <a:pt x="67" y="124"/>
                    <a:pt x="67" y="124"/>
                    <a:pt x="67" y="124"/>
                  </a:cubicBezTo>
                  <a:cubicBezTo>
                    <a:pt x="67" y="123"/>
                    <a:pt x="67" y="123"/>
                    <a:pt x="67" y="123"/>
                  </a:cubicBezTo>
                  <a:cubicBezTo>
                    <a:pt x="67" y="43"/>
                    <a:pt x="67" y="43"/>
                    <a:pt x="67" y="43"/>
                  </a:cubicBezTo>
                  <a:cubicBezTo>
                    <a:pt x="67" y="33"/>
                    <a:pt x="65" y="26"/>
                    <a:pt x="55" y="26"/>
                  </a:cubicBezTo>
                  <a:cubicBezTo>
                    <a:pt x="47" y="26"/>
                    <a:pt x="39" y="30"/>
                    <a:pt x="31" y="38"/>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5" y="0"/>
                  </a:cubicBezTo>
                  <a:cubicBezTo>
                    <a:pt x="82" y="0"/>
                    <a:pt x="89" y="9"/>
                    <a:pt x="93" y="18"/>
                  </a:cubicBezTo>
                  <a:cubicBezTo>
                    <a:pt x="102" y="9"/>
                    <a:pt x="115" y="0"/>
                    <a:pt x="131" y="0"/>
                  </a:cubicBezTo>
                  <a:cubicBezTo>
                    <a:pt x="159" y="0"/>
                    <a:pt x="164" y="23"/>
                    <a:pt x="164" y="43"/>
                  </a:cubicBezTo>
                  <a:cubicBezTo>
                    <a:pt x="164" y="123"/>
                    <a:pt x="164" y="123"/>
                    <a:pt x="164" y="123"/>
                  </a:cubicBezTo>
                  <a:cubicBezTo>
                    <a:pt x="164" y="124"/>
                    <a:pt x="164" y="124"/>
                    <a:pt x="164" y="124"/>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8" name="Freeform 8"/>
            <p:cNvSpPr>
              <a:spLocks noEditPoints="1"/>
            </p:cNvSpPr>
            <p:nvPr/>
          </p:nvSpPr>
          <p:spPr bwMode="auto">
            <a:xfrm>
              <a:off x="8120640" y="4805279"/>
              <a:ext cx="973143" cy="1260311"/>
            </a:xfrm>
            <a:custGeom>
              <a:avLst/>
              <a:gdLst>
                <a:gd name="T0" fmla="*/ 2147483647 w 98"/>
                <a:gd name="T1" fmla="*/ 2147483647 h 126"/>
                <a:gd name="T2" fmla="*/ 0 w 98"/>
                <a:gd name="T3" fmla="*/ 2147483647 h 126"/>
                <a:gd name="T4" fmla="*/ 2147483647 w 98"/>
                <a:gd name="T5" fmla="*/ 2147483647 h 126"/>
                <a:gd name="T6" fmla="*/ 2147483647 w 98"/>
                <a:gd name="T7" fmla="*/ 2147483647 h 126"/>
                <a:gd name="T8" fmla="*/ 2147483647 w 98"/>
                <a:gd name="T9" fmla="*/ 2147483647 h 126"/>
                <a:gd name="T10" fmla="*/ 2147483647 w 98"/>
                <a:gd name="T11" fmla="*/ 2147483647 h 126"/>
                <a:gd name="T12" fmla="*/ 2147483647 w 98"/>
                <a:gd name="T13" fmla="*/ 2147483647 h 126"/>
                <a:gd name="T14" fmla="*/ 2147483647 w 98"/>
                <a:gd name="T15" fmla="*/ 2147483647 h 126"/>
                <a:gd name="T16" fmla="*/ 2147483647 w 98"/>
                <a:gd name="T17" fmla="*/ 2147483647 h 126"/>
                <a:gd name="T18" fmla="*/ 2147483647 w 98"/>
                <a:gd name="T19" fmla="*/ 2147483647 h 126"/>
                <a:gd name="T20" fmla="*/ 2147483647 w 98"/>
                <a:gd name="T21" fmla="*/ 2147483647 h 126"/>
                <a:gd name="T22" fmla="*/ 2147483647 w 98"/>
                <a:gd name="T23" fmla="*/ 2147483647 h 126"/>
                <a:gd name="T24" fmla="*/ 2147483647 w 98"/>
                <a:gd name="T25" fmla="*/ 0 h 126"/>
                <a:gd name="T26" fmla="*/ 2147483647 w 98"/>
                <a:gd name="T27" fmla="*/ 2147483647 h 126"/>
                <a:gd name="T28" fmla="*/ 2147483647 w 98"/>
                <a:gd name="T29" fmla="*/ 2147483647 h 126"/>
                <a:gd name="T30" fmla="*/ 2147483647 w 98"/>
                <a:gd name="T31" fmla="*/ 2147483647 h 126"/>
                <a:gd name="T32" fmla="*/ 2147483647 w 98"/>
                <a:gd name="T33" fmla="*/ 2147483647 h 126"/>
                <a:gd name="T34" fmla="*/ 2147483647 w 98"/>
                <a:gd name="T35" fmla="*/ 2147483647 h 126"/>
                <a:gd name="T36" fmla="*/ 2147483647 w 98"/>
                <a:gd name="T37" fmla="*/ 2147483647 h 126"/>
                <a:gd name="T38" fmla="*/ 2147483647 w 98"/>
                <a:gd name="T39" fmla="*/ 2147483647 h 126"/>
                <a:gd name="T40" fmla="*/ 2147483647 w 98"/>
                <a:gd name="T41" fmla="*/ 2147483647 h 126"/>
                <a:gd name="T42" fmla="*/ 2147483647 w 98"/>
                <a:gd name="T43" fmla="*/ 2147483647 h 126"/>
                <a:gd name="T44" fmla="*/ 2147483647 w 98"/>
                <a:gd name="T45" fmla="*/ 2147483647 h 126"/>
                <a:gd name="T46" fmla="*/ 2147483647 w 98"/>
                <a:gd name="T47" fmla="*/ 2147483647 h 126"/>
                <a:gd name="T48" fmla="*/ 2147483647 w 98"/>
                <a:gd name="T49" fmla="*/ 2147483647 h 126"/>
                <a:gd name="T50" fmla="*/ 2147483647 w 98"/>
                <a:gd name="T51" fmla="*/ 2147483647 h 126"/>
                <a:gd name="T52" fmla="*/ 2147483647 w 98"/>
                <a:gd name="T53" fmla="*/ 2147483647 h 126"/>
                <a:gd name="T54" fmla="*/ 2147483647 w 98"/>
                <a:gd name="T55" fmla="*/ 2147483647 h 12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98" h="126">
                  <a:moveTo>
                    <a:pt x="38" y="126"/>
                  </a:moveTo>
                  <a:cubicBezTo>
                    <a:pt x="16" y="126"/>
                    <a:pt x="0" y="112"/>
                    <a:pt x="0" y="91"/>
                  </a:cubicBezTo>
                  <a:cubicBezTo>
                    <a:pt x="0" y="78"/>
                    <a:pt x="5" y="68"/>
                    <a:pt x="15" y="62"/>
                  </a:cubicBezTo>
                  <a:cubicBezTo>
                    <a:pt x="25" y="55"/>
                    <a:pt x="42" y="50"/>
                    <a:pt x="68" y="46"/>
                  </a:cubicBezTo>
                  <a:cubicBezTo>
                    <a:pt x="68" y="43"/>
                    <a:pt x="68" y="43"/>
                    <a:pt x="68" y="43"/>
                  </a:cubicBezTo>
                  <a:cubicBezTo>
                    <a:pt x="68" y="30"/>
                    <a:pt x="63" y="25"/>
                    <a:pt x="50" y="25"/>
                  </a:cubicBezTo>
                  <a:cubicBezTo>
                    <a:pt x="39" y="25"/>
                    <a:pt x="27" y="29"/>
                    <a:pt x="17" y="34"/>
                  </a:cubicBezTo>
                  <a:cubicBezTo>
                    <a:pt x="16" y="35"/>
                    <a:pt x="16" y="35"/>
                    <a:pt x="16" y="35"/>
                  </a:cubicBezTo>
                  <a:cubicBezTo>
                    <a:pt x="15" y="34"/>
                    <a:pt x="15" y="34"/>
                    <a:pt x="15" y="34"/>
                  </a:cubicBezTo>
                  <a:cubicBezTo>
                    <a:pt x="5" y="15"/>
                    <a:pt x="5" y="15"/>
                    <a:pt x="5" y="15"/>
                  </a:cubicBezTo>
                  <a:cubicBezTo>
                    <a:pt x="5" y="14"/>
                    <a:pt x="5" y="14"/>
                    <a:pt x="5" y="14"/>
                  </a:cubicBezTo>
                  <a:cubicBezTo>
                    <a:pt x="6" y="14"/>
                    <a:pt x="6" y="14"/>
                    <a:pt x="6" y="14"/>
                  </a:cubicBezTo>
                  <a:cubicBezTo>
                    <a:pt x="21" y="4"/>
                    <a:pt x="36" y="0"/>
                    <a:pt x="52" y="0"/>
                  </a:cubicBezTo>
                  <a:cubicBezTo>
                    <a:pt x="82" y="0"/>
                    <a:pt x="98" y="15"/>
                    <a:pt x="98" y="45"/>
                  </a:cubicBezTo>
                  <a:cubicBezTo>
                    <a:pt x="98" y="123"/>
                    <a:pt x="98" y="123"/>
                    <a:pt x="98" y="123"/>
                  </a:cubicBezTo>
                  <a:cubicBezTo>
                    <a:pt x="98" y="124"/>
                    <a:pt x="98" y="124"/>
                    <a:pt x="98" y="124"/>
                  </a:cubicBezTo>
                  <a:cubicBezTo>
                    <a:pt x="97" y="124"/>
                    <a:pt x="97" y="124"/>
                    <a:pt x="97" y="124"/>
                  </a:cubicBezTo>
                  <a:cubicBezTo>
                    <a:pt x="80" y="124"/>
                    <a:pt x="80" y="124"/>
                    <a:pt x="80" y="124"/>
                  </a:cubicBezTo>
                  <a:cubicBezTo>
                    <a:pt x="79" y="124"/>
                    <a:pt x="79" y="124"/>
                    <a:pt x="79" y="124"/>
                  </a:cubicBezTo>
                  <a:cubicBezTo>
                    <a:pt x="79" y="123"/>
                    <a:pt x="79" y="123"/>
                    <a:pt x="79" y="123"/>
                  </a:cubicBezTo>
                  <a:cubicBezTo>
                    <a:pt x="74" y="112"/>
                    <a:pt x="74" y="112"/>
                    <a:pt x="74" y="112"/>
                  </a:cubicBezTo>
                  <a:cubicBezTo>
                    <a:pt x="66" y="119"/>
                    <a:pt x="54" y="126"/>
                    <a:pt x="38" y="126"/>
                  </a:cubicBezTo>
                  <a:close/>
                  <a:moveTo>
                    <a:pt x="68" y="67"/>
                  </a:moveTo>
                  <a:cubicBezTo>
                    <a:pt x="48" y="70"/>
                    <a:pt x="38" y="74"/>
                    <a:pt x="34" y="79"/>
                  </a:cubicBezTo>
                  <a:cubicBezTo>
                    <a:pt x="31" y="82"/>
                    <a:pt x="31" y="84"/>
                    <a:pt x="31" y="89"/>
                  </a:cubicBezTo>
                  <a:cubicBezTo>
                    <a:pt x="31" y="98"/>
                    <a:pt x="35" y="103"/>
                    <a:pt x="45" y="103"/>
                  </a:cubicBezTo>
                  <a:cubicBezTo>
                    <a:pt x="52" y="103"/>
                    <a:pt x="61" y="100"/>
                    <a:pt x="68" y="94"/>
                  </a:cubicBezTo>
                  <a:cubicBezTo>
                    <a:pt x="68" y="67"/>
                    <a:pt x="68" y="67"/>
                    <a:pt x="68" y="67"/>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9" name="Freeform 9"/>
            <p:cNvSpPr>
              <a:spLocks/>
            </p:cNvSpPr>
            <p:nvPr/>
          </p:nvSpPr>
          <p:spPr bwMode="auto">
            <a:xfrm>
              <a:off x="9364993" y="4805279"/>
              <a:ext cx="1005049" cy="1244353"/>
            </a:xfrm>
            <a:custGeom>
              <a:avLst/>
              <a:gdLst>
                <a:gd name="T0" fmla="*/ 2147483647 w 101"/>
                <a:gd name="T1" fmla="*/ 2147483647 h 124"/>
                <a:gd name="T2" fmla="*/ 2147483647 w 101"/>
                <a:gd name="T3" fmla="*/ 2147483647 h 124"/>
                <a:gd name="T4" fmla="*/ 2147483647 w 101"/>
                <a:gd name="T5" fmla="*/ 2147483647 h 124"/>
                <a:gd name="T6" fmla="*/ 2147483647 w 101"/>
                <a:gd name="T7" fmla="*/ 2147483647 h 124"/>
                <a:gd name="T8" fmla="*/ 2147483647 w 101"/>
                <a:gd name="T9" fmla="*/ 2147483647 h 124"/>
                <a:gd name="T10" fmla="*/ 2147483647 w 101"/>
                <a:gd name="T11" fmla="*/ 2147483647 h 124"/>
                <a:gd name="T12" fmla="*/ 2147483647 w 101"/>
                <a:gd name="T13" fmla="*/ 2147483647 h 124"/>
                <a:gd name="T14" fmla="*/ 2147483647 w 101"/>
                <a:gd name="T15" fmla="*/ 2147483647 h 124"/>
                <a:gd name="T16" fmla="*/ 2147483647 w 101"/>
                <a:gd name="T17" fmla="*/ 2147483647 h 124"/>
                <a:gd name="T18" fmla="*/ 2147483647 w 101"/>
                <a:gd name="T19" fmla="*/ 2147483647 h 124"/>
                <a:gd name="T20" fmla="*/ 2147483647 w 101"/>
                <a:gd name="T21" fmla="*/ 2147483647 h 124"/>
                <a:gd name="T22" fmla="*/ 2147483647 w 101"/>
                <a:gd name="T23" fmla="*/ 2147483647 h 124"/>
                <a:gd name="T24" fmla="*/ 0 w 101"/>
                <a:gd name="T25" fmla="*/ 2147483647 h 124"/>
                <a:gd name="T26" fmla="*/ 0 w 101"/>
                <a:gd name="T27" fmla="*/ 2147483647 h 124"/>
                <a:gd name="T28" fmla="*/ 0 w 101"/>
                <a:gd name="T29" fmla="*/ 2147483647 h 124"/>
                <a:gd name="T30" fmla="*/ 0 w 101"/>
                <a:gd name="T31" fmla="*/ 2147483647 h 124"/>
                <a:gd name="T32" fmla="*/ 2147483647 w 101"/>
                <a:gd name="T33" fmla="*/ 2147483647 h 124"/>
                <a:gd name="T34" fmla="*/ 2147483647 w 101"/>
                <a:gd name="T35" fmla="*/ 2147483647 h 124"/>
                <a:gd name="T36" fmla="*/ 2147483647 w 101"/>
                <a:gd name="T37" fmla="*/ 2147483647 h 124"/>
                <a:gd name="T38" fmla="*/ 2147483647 w 101"/>
                <a:gd name="T39" fmla="*/ 2147483647 h 124"/>
                <a:gd name="T40" fmla="*/ 2147483647 w 101"/>
                <a:gd name="T41" fmla="*/ 2147483647 h 124"/>
                <a:gd name="T42" fmla="*/ 2147483647 w 101"/>
                <a:gd name="T43" fmla="*/ 0 h 124"/>
                <a:gd name="T44" fmla="*/ 2147483647 w 101"/>
                <a:gd name="T45" fmla="*/ 2147483647 h 124"/>
                <a:gd name="T46" fmla="*/ 2147483647 w 101"/>
                <a:gd name="T47" fmla="*/ 2147483647 h 124"/>
                <a:gd name="T48" fmla="*/ 2147483647 w 101"/>
                <a:gd name="T49" fmla="*/ 2147483647 h 124"/>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01" h="124">
                  <a:moveTo>
                    <a:pt x="101" y="124"/>
                  </a:moveTo>
                  <a:cubicBezTo>
                    <a:pt x="99" y="124"/>
                    <a:pt x="99" y="124"/>
                    <a:pt x="99" y="124"/>
                  </a:cubicBezTo>
                  <a:cubicBezTo>
                    <a:pt x="71" y="124"/>
                    <a:pt x="71" y="124"/>
                    <a:pt x="71" y="124"/>
                  </a:cubicBezTo>
                  <a:cubicBezTo>
                    <a:pt x="70" y="124"/>
                    <a:pt x="70" y="124"/>
                    <a:pt x="70" y="124"/>
                  </a:cubicBezTo>
                  <a:cubicBezTo>
                    <a:pt x="70" y="123"/>
                    <a:pt x="70" y="123"/>
                    <a:pt x="70" y="123"/>
                  </a:cubicBezTo>
                  <a:cubicBezTo>
                    <a:pt x="70" y="43"/>
                    <a:pt x="70" y="43"/>
                    <a:pt x="70" y="43"/>
                  </a:cubicBezTo>
                  <a:cubicBezTo>
                    <a:pt x="70" y="31"/>
                    <a:pt x="66" y="26"/>
                    <a:pt x="56" y="26"/>
                  </a:cubicBezTo>
                  <a:cubicBezTo>
                    <a:pt x="48" y="26"/>
                    <a:pt x="38" y="31"/>
                    <a:pt x="31" y="39"/>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6" y="0"/>
                  </a:cubicBezTo>
                  <a:cubicBezTo>
                    <a:pt x="89" y="0"/>
                    <a:pt x="101" y="14"/>
                    <a:pt x="101" y="43"/>
                  </a:cubicBezTo>
                  <a:cubicBezTo>
                    <a:pt x="101" y="123"/>
                    <a:pt x="101" y="123"/>
                    <a:pt x="101" y="123"/>
                  </a:cubicBezTo>
                  <a:cubicBezTo>
                    <a:pt x="101" y="124"/>
                    <a:pt x="101" y="124"/>
                    <a:pt x="101" y="124"/>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 name="Freeform 10"/>
            <p:cNvSpPr>
              <a:spLocks/>
            </p:cNvSpPr>
            <p:nvPr/>
          </p:nvSpPr>
          <p:spPr bwMode="auto">
            <a:xfrm>
              <a:off x="10481720" y="4470256"/>
              <a:ext cx="781704" cy="1595324"/>
            </a:xfrm>
            <a:custGeom>
              <a:avLst/>
              <a:gdLst>
                <a:gd name="T0" fmla="*/ 2147483647 w 78"/>
                <a:gd name="T1" fmla="*/ 2147483647 h 158"/>
                <a:gd name="T2" fmla="*/ 2147483647 w 78"/>
                <a:gd name="T3" fmla="*/ 2147483647 h 158"/>
                <a:gd name="T4" fmla="*/ 2147483647 w 78"/>
                <a:gd name="T5" fmla="*/ 2147483647 h 158"/>
                <a:gd name="T6" fmla="*/ 2147483647 w 78"/>
                <a:gd name="T7" fmla="*/ 2147483647 h 158"/>
                <a:gd name="T8" fmla="*/ 0 w 78"/>
                <a:gd name="T9" fmla="*/ 2147483647 h 158"/>
                <a:gd name="T10" fmla="*/ 0 w 78"/>
                <a:gd name="T11" fmla="*/ 2147483647 h 158"/>
                <a:gd name="T12" fmla="*/ 0 w 78"/>
                <a:gd name="T13" fmla="*/ 2147483647 h 158"/>
                <a:gd name="T14" fmla="*/ 0 w 78"/>
                <a:gd name="T15" fmla="*/ 2147483647 h 158"/>
                <a:gd name="T16" fmla="*/ 2147483647 w 78"/>
                <a:gd name="T17" fmla="*/ 2147483647 h 158"/>
                <a:gd name="T18" fmla="*/ 2147483647 w 78"/>
                <a:gd name="T19" fmla="*/ 2147483647 h 158"/>
                <a:gd name="T20" fmla="*/ 2147483647 w 78"/>
                <a:gd name="T21" fmla="*/ 2147483647 h 158"/>
                <a:gd name="T22" fmla="*/ 2147483647 w 78"/>
                <a:gd name="T23" fmla="*/ 0 h 158"/>
                <a:gd name="T24" fmla="*/ 2147483647 w 78"/>
                <a:gd name="T25" fmla="*/ 0 h 158"/>
                <a:gd name="T26" fmla="*/ 2147483647 w 78"/>
                <a:gd name="T27" fmla="*/ 0 h 158"/>
                <a:gd name="T28" fmla="*/ 2147483647 w 78"/>
                <a:gd name="T29" fmla="*/ 0 h 158"/>
                <a:gd name="T30" fmla="*/ 2147483647 w 78"/>
                <a:gd name="T31" fmla="*/ 2147483647 h 158"/>
                <a:gd name="T32" fmla="*/ 2147483647 w 78"/>
                <a:gd name="T33" fmla="*/ 2147483647 h 158"/>
                <a:gd name="T34" fmla="*/ 2147483647 w 78"/>
                <a:gd name="T35" fmla="*/ 2147483647 h 158"/>
                <a:gd name="T36" fmla="*/ 2147483647 w 78"/>
                <a:gd name="T37" fmla="*/ 2147483647 h 158"/>
                <a:gd name="T38" fmla="*/ 2147483647 w 78"/>
                <a:gd name="T39" fmla="*/ 2147483647 h 158"/>
                <a:gd name="T40" fmla="*/ 2147483647 w 78"/>
                <a:gd name="T41" fmla="*/ 2147483647 h 158"/>
                <a:gd name="T42" fmla="*/ 2147483647 w 78"/>
                <a:gd name="T43" fmla="*/ 2147483647 h 158"/>
                <a:gd name="T44" fmla="*/ 2147483647 w 78"/>
                <a:gd name="T45" fmla="*/ 2147483647 h 158"/>
                <a:gd name="T46" fmla="*/ 2147483647 w 78"/>
                <a:gd name="T47" fmla="*/ 2147483647 h 158"/>
                <a:gd name="T48" fmla="*/ 2147483647 w 78"/>
                <a:gd name="T49" fmla="*/ 2147483647 h 158"/>
                <a:gd name="T50" fmla="*/ 2147483647 w 78"/>
                <a:gd name="T51" fmla="*/ 2147483647 h 158"/>
                <a:gd name="T52" fmla="*/ 2147483647 w 78"/>
                <a:gd name="T53" fmla="*/ 2147483647 h 158"/>
                <a:gd name="T54" fmla="*/ 2147483647 w 78"/>
                <a:gd name="T55" fmla="*/ 2147483647 h 158"/>
                <a:gd name="T56" fmla="*/ 2147483647 w 78"/>
                <a:gd name="T57" fmla="*/ 2147483647 h 158"/>
                <a:gd name="T58" fmla="*/ 2147483647 w 78"/>
                <a:gd name="T59" fmla="*/ 2147483647 h 158"/>
                <a:gd name="T60" fmla="*/ 2147483647 w 78"/>
                <a:gd name="T61" fmla="*/ 2147483647 h 158"/>
                <a:gd name="T62" fmla="*/ 2147483647 w 78"/>
                <a:gd name="T63" fmla="*/ 2147483647 h 158"/>
                <a:gd name="T64" fmla="*/ 2147483647 w 78"/>
                <a:gd name="T65" fmla="*/ 2147483647 h 15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8" h="158">
                  <a:moveTo>
                    <a:pt x="54" y="158"/>
                  </a:moveTo>
                  <a:cubicBezTo>
                    <a:pt x="30" y="158"/>
                    <a:pt x="18" y="146"/>
                    <a:pt x="18" y="122"/>
                  </a:cubicBezTo>
                  <a:cubicBezTo>
                    <a:pt x="18" y="56"/>
                    <a:pt x="18" y="56"/>
                    <a:pt x="18" y="56"/>
                  </a:cubicBezTo>
                  <a:cubicBezTo>
                    <a:pt x="2" y="56"/>
                    <a:pt x="2" y="56"/>
                    <a:pt x="2" y="56"/>
                  </a:cubicBezTo>
                  <a:cubicBezTo>
                    <a:pt x="0" y="56"/>
                    <a:pt x="0" y="56"/>
                    <a:pt x="0" y="56"/>
                  </a:cubicBezTo>
                  <a:cubicBezTo>
                    <a:pt x="0" y="55"/>
                    <a:pt x="0" y="55"/>
                    <a:pt x="0" y="55"/>
                  </a:cubicBezTo>
                  <a:cubicBezTo>
                    <a:pt x="0" y="36"/>
                    <a:pt x="0" y="36"/>
                    <a:pt x="0" y="36"/>
                  </a:cubicBezTo>
                  <a:cubicBezTo>
                    <a:pt x="0" y="34"/>
                    <a:pt x="0" y="34"/>
                    <a:pt x="0" y="34"/>
                  </a:cubicBezTo>
                  <a:cubicBezTo>
                    <a:pt x="2" y="34"/>
                    <a:pt x="2" y="34"/>
                    <a:pt x="2" y="34"/>
                  </a:cubicBezTo>
                  <a:cubicBezTo>
                    <a:pt x="19" y="34"/>
                    <a:pt x="19" y="34"/>
                    <a:pt x="19" y="34"/>
                  </a:cubicBezTo>
                  <a:cubicBezTo>
                    <a:pt x="24" y="1"/>
                    <a:pt x="24" y="1"/>
                    <a:pt x="24" y="1"/>
                  </a:cubicBezTo>
                  <a:cubicBezTo>
                    <a:pt x="24" y="0"/>
                    <a:pt x="24" y="0"/>
                    <a:pt x="24" y="0"/>
                  </a:cubicBezTo>
                  <a:cubicBezTo>
                    <a:pt x="25" y="0"/>
                    <a:pt x="25" y="0"/>
                    <a:pt x="25" y="0"/>
                  </a:cubicBezTo>
                  <a:cubicBezTo>
                    <a:pt x="47" y="0"/>
                    <a:pt x="47" y="0"/>
                    <a:pt x="47" y="0"/>
                  </a:cubicBezTo>
                  <a:cubicBezTo>
                    <a:pt x="49" y="0"/>
                    <a:pt x="49" y="0"/>
                    <a:pt x="49" y="0"/>
                  </a:cubicBezTo>
                  <a:cubicBezTo>
                    <a:pt x="49" y="1"/>
                    <a:pt x="49" y="1"/>
                    <a:pt x="49" y="1"/>
                  </a:cubicBezTo>
                  <a:cubicBezTo>
                    <a:pt x="49" y="34"/>
                    <a:pt x="49" y="34"/>
                    <a:pt x="49" y="34"/>
                  </a:cubicBezTo>
                  <a:cubicBezTo>
                    <a:pt x="73" y="34"/>
                    <a:pt x="73" y="34"/>
                    <a:pt x="73" y="34"/>
                  </a:cubicBezTo>
                  <a:cubicBezTo>
                    <a:pt x="74" y="34"/>
                    <a:pt x="74" y="34"/>
                    <a:pt x="74" y="34"/>
                  </a:cubicBezTo>
                  <a:cubicBezTo>
                    <a:pt x="74" y="36"/>
                    <a:pt x="74" y="36"/>
                    <a:pt x="74" y="36"/>
                  </a:cubicBezTo>
                  <a:cubicBezTo>
                    <a:pt x="74" y="55"/>
                    <a:pt x="74" y="55"/>
                    <a:pt x="74" y="55"/>
                  </a:cubicBezTo>
                  <a:cubicBezTo>
                    <a:pt x="74" y="56"/>
                    <a:pt x="74" y="56"/>
                    <a:pt x="74" y="56"/>
                  </a:cubicBezTo>
                  <a:cubicBezTo>
                    <a:pt x="73" y="56"/>
                    <a:pt x="73" y="56"/>
                    <a:pt x="73" y="56"/>
                  </a:cubicBezTo>
                  <a:cubicBezTo>
                    <a:pt x="49" y="56"/>
                    <a:pt x="49" y="56"/>
                    <a:pt x="49" y="56"/>
                  </a:cubicBezTo>
                  <a:cubicBezTo>
                    <a:pt x="49" y="120"/>
                    <a:pt x="49" y="120"/>
                    <a:pt x="49" y="120"/>
                  </a:cubicBezTo>
                  <a:cubicBezTo>
                    <a:pt x="49" y="131"/>
                    <a:pt x="50" y="134"/>
                    <a:pt x="61" y="134"/>
                  </a:cubicBezTo>
                  <a:cubicBezTo>
                    <a:pt x="64" y="134"/>
                    <a:pt x="68" y="134"/>
                    <a:pt x="73" y="132"/>
                  </a:cubicBezTo>
                  <a:cubicBezTo>
                    <a:pt x="74" y="132"/>
                    <a:pt x="74" y="132"/>
                    <a:pt x="74" y="132"/>
                  </a:cubicBezTo>
                  <a:cubicBezTo>
                    <a:pt x="75" y="133"/>
                    <a:pt x="75" y="133"/>
                    <a:pt x="75" y="133"/>
                  </a:cubicBezTo>
                  <a:cubicBezTo>
                    <a:pt x="78" y="153"/>
                    <a:pt x="78" y="153"/>
                    <a:pt x="78" y="153"/>
                  </a:cubicBezTo>
                  <a:cubicBezTo>
                    <a:pt x="78" y="154"/>
                    <a:pt x="78" y="154"/>
                    <a:pt x="78" y="154"/>
                  </a:cubicBezTo>
                  <a:cubicBezTo>
                    <a:pt x="77" y="154"/>
                    <a:pt x="77" y="154"/>
                    <a:pt x="77" y="154"/>
                  </a:cubicBezTo>
                  <a:cubicBezTo>
                    <a:pt x="74" y="155"/>
                    <a:pt x="66" y="158"/>
                    <a:pt x="54" y="158"/>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1" name="Freeform 11"/>
            <p:cNvSpPr>
              <a:spLocks noEditPoints="1"/>
            </p:cNvSpPr>
            <p:nvPr/>
          </p:nvSpPr>
          <p:spPr bwMode="auto">
            <a:xfrm>
              <a:off x="11311288" y="4805279"/>
              <a:ext cx="1052914" cy="1260311"/>
            </a:xfrm>
            <a:custGeom>
              <a:avLst/>
              <a:gdLst>
                <a:gd name="T0" fmla="*/ 2147483647 w 105"/>
                <a:gd name="T1" fmla="*/ 2147483647 h 126"/>
                <a:gd name="T2" fmla="*/ 0 w 105"/>
                <a:gd name="T3" fmla="*/ 2147483647 h 126"/>
                <a:gd name="T4" fmla="*/ 2147483647 w 105"/>
                <a:gd name="T5" fmla="*/ 0 h 126"/>
                <a:gd name="T6" fmla="*/ 2147483647 w 105"/>
                <a:gd name="T7" fmla="*/ 2147483647 h 126"/>
                <a:gd name="T8" fmla="*/ 2147483647 w 105"/>
                <a:gd name="T9" fmla="*/ 2147483647 h 126"/>
                <a:gd name="T10" fmla="*/ 2147483647 w 105"/>
                <a:gd name="T11" fmla="*/ 2147483647 h 126"/>
                <a:gd name="T12" fmla="*/ 2147483647 w 105"/>
                <a:gd name="T13" fmla="*/ 2147483647 h 126"/>
                <a:gd name="T14" fmla="*/ 2147483647 w 105"/>
                <a:gd name="T15" fmla="*/ 2147483647 h 126"/>
                <a:gd name="T16" fmla="*/ 2147483647 w 105"/>
                <a:gd name="T17" fmla="*/ 2147483647 h 126"/>
                <a:gd name="T18" fmla="*/ 2147483647 w 105"/>
                <a:gd name="T19" fmla="*/ 2147483647 h 126"/>
                <a:gd name="T20" fmla="*/ 2147483647 w 105"/>
                <a:gd name="T21" fmla="*/ 2147483647 h 126"/>
                <a:gd name="T22" fmla="*/ 2147483647 w 105"/>
                <a:gd name="T23" fmla="*/ 2147483647 h 126"/>
                <a:gd name="T24" fmla="*/ 2147483647 w 105"/>
                <a:gd name="T25" fmla="*/ 2147483647 h 126"/>
                <a:gd name="T26" fmla="*/ 2147483647 w 105"/>
                <a:gd name="T27" fmla="*/ 2147483647 h 126"/>
                <a:gd name="T28" fmla="*/ 2147483647 w 105"/>
                <a:gd name="T29" fmla="*/ 2147483647 h 126"/>
                <a:gd name="T30" fmla="*/ 2147483647 w 105"/>
                <a:gd name="T31" fmla="*/ 2147483647 h 126"/>
                <a:gd name="T32" fmla="*/ 2147483647 w 105"/>
                <a:gd name="T33" fmla="*/ 2147483647 h 126"/>
                <a:gd name="T34" fmla="*/ 2147483647 w 105"/>
                <a:gd name="T35" fmla="*/ 2147483647 h 126"/>
                <a:gd name="T36" fmla="*/ 2147483647 w 105"/>
                <a:gd name="T37" fmla="*/ 2147483647 h 126"/>
                <a:gd name="T38" fmla="*/ 2147483647 w 105"/>
                <a:gd name="T39" fmla="*/ 2147483647 h 1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05" h="126">
                  <a:moveTo>
                    <a:pt x="55" y="126"/>
                  </a:moveTo>
                  <a:cubicBezTo>
                    <a:pt x="21" y="126"/>
                    <a:pt x="0" y="102"/>
                    <a:pt x="0" y="64"/>
                  </a:cubicBezTo>
                  <a:cubicBezTo>
                    <a:pt x="0" y="25"/>
                    <a:pt x="21" y="0"/>
                    <a:pt x="53" y="0"/>
                  </a:cubicBezTo>
                  <a:cubicBezTo>
                    <a:pt x="86" y="0"/>
                    <a:pt x="105" y="23"/>
                    <a:pt x="105" y="64"/>
                  </a:cubicBezTo>
                  <a:cubicBezTo>
                    <a:pt x="105" y="71"/>
                    <a:pt x="105" y="71"/>
                    <a:pt x="105" y="71"/>
                  </a:cubicBezTo>
                  <a:cubicBezTo>
                    <a:pt x="105" y="73"/>
                    <a:pt x="105" y="73"/>
                    <a:pt x="105" y="73"/>
                  </a:cubicBezTo>
                  <a:cubicBezTo>
                    <a:pt x="104" y="73"/>
                    <a:pt x="104" y="73"/>
                    <a:pt x="104" y="73"/>
                  </a:cubicBezTo>
                  <a:cubicBezTo>
                    <a:pt x="32" y="73"/>
                    <a:pt x="32" y="73"/>
                    <a:pt x="32" y="73"/>
                  </a:cubicBezTo>
                  <a:cubicBezTo>
                    <a:pt x="33" y="92"/>
                    <a:pt x="41" y="101"/>
                    <a:pt x="58" y="101"/>
                  </a:cubicBezTo>
                  <a:cubicBezTo>
                    <a:pt x="71" y="101"/>
                    <a:pt x="79" y="96"/>
                    <a:pt x="89" y="91"/>
                  </a:cubicBezTo>
                  <a:cubicBezTo>
                    <a:pt x="90" y="90"/>
                    <a:pt x="90" y="90"/>
                    <a:pt x="90" y="90"/>
                  </a:cubicBezTo>
                  <a:cubicBezTo>
                    <a:pt x="90" y="91"/>
                    <a:pt x="90" y="91"/>
                    <a:pt x="90" y="91"/>
                  </a:cubicBezTo>
                  <a:cubicBezTo>
                    <a:pt x="102" y="108"/>
                    <a:pt x="102" y="108"/>
                    <a:pt x="102" y="108"/>
                  </a:cubicBezTo>
                  <a:cubicBezTo>
                    <a:pt x="102" y="109"/>
                    <a:pt x="102" y="109"/>
                    <a:pt x="102" y="109"/>
                  </a:cubicBezTo>
                  <a:cubicBezTo>
                    <a:pt x="101" y="110"/>
                    <a:pt x="101" y="110"/>
                    <a:pt x="101" y="110"/>
                  </a:cubicBezTo>
                  <a:cubicBezTo>
                    <a:pt x="90" y="119"/>
                    <a:pt x="79" y="126"/>
                    <a:pt x="55" y="126"/>
                  </a:cubicBezTo>
                  <a:close/>
                  <a:moveTo>
                    <a:pt x="32" y="53"/>
                  </a:moveTo>
                  <a:cubicBezTo>
                    <a:pt x="74" y="53"/>
                    <a:pt x="74" y="53"/>
                    <a:pt x="74" y="53"/>
                  </a:cubicBezTo>
                  <a:cubicBezTo>
                    <a:pt x="73" y="33"/>
                    <a:pt x="66" y="23"/>
                    <a:pt x="53" y="23"/>
                  </a:cubicBezTo>
                  <a:cubicBezTo>
                    <a:pt x="41" y="23"/>
                    <a:pt x="34" y="33"/>
                    <a:pt x="32" y="53"/>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2" name="Freeform 12"/>
            <p:cNvSpPr>
              <a:spLocks/>
            </p:cNvSpPr>
            <p:nvPr/>
          </p:nvSpPr>
          <p:spPr bwMode="auto">
            <a:xfrm>
              <a:off x="12491828" y="4805279"/>
              <a:ext cx="973143" cy="1260311"/>
            </a:xfrm>
            <a:custGeom>
              <a:avLst/>
              <a:gdLst>
                <a:gd name="T0" fmla="*/ 2147483647 w 97"/>
                <a:gd name="T1" fmla="*/ 2147483647 h 126"/>
                <a:gd name="T2" fmla="*/ 0 w 97"/>
                <a:gd name="T3" fmla="*/ 2147483647 h 126"/>
                <a:gd name="T4" fmla="*/ 2147483647 w 97"/>
                <a:gd name="T5" fmla="*/ 0 h 126"/>
                <a:gd name="T6" fmla="*/ 2147483647 w 97"/>
                <a:gd name="T7" fmla="*/ 2147483647 h 126"/>
                <a:gd name="T8" fmla="*/ 2147483647 w 97"/>
                <a:gd name="T9" fmla="*/ 2147483647 h 126"/>
                <a:gd name="T10" fmla="*/ 2147483647 w 97"/>
                <a:gd name="T11" fmla="*/ 2147483647 h 126"/>
                <a:gd name="T12" fmla="*/ 2147483647 w 97"/>
                <a:gd name="T13" fmla="*/ 2147483647 h 126"/>
                <a:gd name="T14" fmla="*/ 2147483647 w 97"/>
                <a:gd name="T15" fmla="*/ 2147483647 h 126"/>
                <a:gd name="T16" fmla="*/ 2147483647 w 97"/>
                <a:gd name="T17" fmla="*/ 2147483647 h 126"/>
                <a:gd name="T18" fmla="*/ 2147483647 w 97"/>
                <a:gd name="T19" fmla="*/ 2147483647 h 126"/>
                <a:gd name="T20" fmla="*/ 2147483647 w 97"/>
                <a:gd name="T21" fmla="*/ 2147483647 h 126"/>
                <a:gd name="T22" fmla="*/ 2147483647 w 97"/>
                <a:gd name="T23" fmla="*/ 2147483647 h 126"/>
                <a:gd name="T24" fmla="*/ 2147483647 w 97"/>
                <a:gd name="T25" fmla="*/ 2147483647 h 126"/>
                <a:gd name="T26" fmla="*/ 2147483647 w 97"/>
                <a:gd name="T27" fmla="*/ 2147483647 h 126"/>
                <a:gd name="T28" fmla="*/ 2147483647 w 97"/>
                <a:gd name="T29" fmla="*/ 2147483647 h 126"/>
                <a:gd name="T30" fmla="*/ 2147483647 w 97"/>
                <a:gd name="T31" fmla="*/ 2147483647 h 126"/>
                <a:gd name="T32" fmla="*/ 2147483647 w 97"/>
                <a:gd name="T33" fmla="*/ 2147483647 h 126"/>
                <a:gd name="T34" fmla="*/ 2147483647 w 97"/>
                <a:gd name="T35" fmla="*/ 2147483647 h 126"/>
                <a:gd name="T36" fmla="*/ 2147483647 w 97"/>
                <a:gd name="T37" fmla="*/ 2147483647 h 1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7" h="126">
                  <a:moveTo>
                    <a:pt x="55" y="126"/>
                  </a:moveTo>
                  <a:cubicBezTo>
                    <a:pt x="14" y="126"/>
                    <a:pt x="0" y="94"/>
                    <a:pt x="0" y="64"/>
                  </a:cubicBezTo>
                  <a:cubicBezTo>
                    <a:pt x="0" y="34"/>
                    <a:pt x="14" y="0"/>
                    <a:pt x="55" y="0"/>
                  </a:cubicBezTo>
                  <a:cubicBezTo>
                    <a:pt x="72" y="0"/>
                    <a:pt x="83" y="4"/>
                    <a:pt x="94" y="13"/>
                  </a:cubicBezTo>
                  <a:cubicBezTo>
                    <a:pt x="95" y="14"/>
                    <a:pt x="95" y="14"/>
                    <a:pt x="95" y="14"/>
                  </a:cubicBezTo>
                  <a:cubicBezTo>
                    <a:pt x="94" y="15"/>
                    <a:pt x="94" y="15"/>
                    <a:pt x="94" y="15"/>
                  </a:cubicBezTo>
                  <a:cubicBezTo>
                    <a:pt x="81" y="33"/>
                    <a:pt x="81" y="33"/>
                    <a:pt x="81" y="33"/>
                  </a:cubicBezTo>
                  <a:cubicBezTo>
                    <a:pt x="81" y="34"/>
                    <a:pt x="81" y="34"/>
                    <a:pt x="81" y="34"/>
                  </a:cubicBezTo>
                  <a:cubicBezTo>
                    <a:pt x="80" y="34"/>
                    <a:pt x="80" y="34"/>
                    <a:pt x="80" y="34"/>
                  </a:cubicBezTo>
                  <a:cubicBezTo>
                    <a:pt x="73" y="29"/>
                    <a:pt x="66" y="25"/>
                    <a:pt x="55" y="25"/>
                  </a:cubicBezTo>
                  <a:cubicBezTo>
                    <a:pt x="39" y="25"/>
                    <a:pt x="31" y="38"/>
                    <a:pt x="31" y="64"/>
                  </a:cubicBezTo>
                  <a:cubicBezTo>
                    <a:pt x="31" y="89"/>
                    <a:pt x="39" y="101"/>
                    <a:pt x="56" y="101"/>
                  </a:cubicBezTo>
                  <a:cubicBezTo>
                    <a:pt x="67" y="101"/>
                    <a:pt x="74" y="97"/>
                    <a:pt x="81" y="91"/>
                  </a:cubicBezTo>
                  <a:cubicBezTo>
                    <a:pt x="82" y="90"/>
                    <a:pt x="82" y="90"/>
                    <a:pt x="82" y="90"/>
                  </a:cubicBezTo>
                  <a:cubicBezTo>
                    <a:pt x="83" y="91"/>
                    <a:pt x="83" y="91"/>
                    <a:pt x="83" y="91"/>
                  </a:cubicBezTo>
                  <a:cubicBezTo>
                    <a:pt x="96" y="108"/>
                    <a:pt x="96" y="108"/>
                    <a:pt x="96" y="108"/>
                  </a:cubicBezTo>
                  <a:cubicBezTo>
                    <a:pt x="97" y="109"/>
                    <a:pt x="97" y="109"/>
                    <a:pt x="97" y="109"/>
                  </a:cubicBezTo>
                  <a:cubicBezTo>
                    <a:pt x="96" y="110"/>
                    <a:pt x="96" y="110"/>
                    <a:pt x="96" y="110"/>
                  </a:cubicBezTo>
                  <a:cubicBezTo>
                    <a:pt x="85" y="121"/>
                    <a:pt x="72" y="126"/>
                    <a:pt x="55" y="12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3" name="Freeform 13"/>
            <p:cNvSpPr>
              <a:spLocks noEditPoints="1"/>
            </p:cNvSpPr>
            <p:nvPr/>
          </p:nvSpPr>
          <p:spPr bwMode="auto">
            <a:xfrm>
              <a:off x="590710" y="3656645"/>
              <a:ext cx="3063022" cy="3078981"/>
            </a:xfrm>
            <a:custGeom>
              <a:avLst/>
              <a:gdLst>
                <a:gd name="T0" fmla="*/ 2147483647 w 305"/>
                <a:gd name="T1" fmla="*/ 2147483647 h 305"/>
                <a:gd name="T2" fmla="*/ 0 w 305"/>
                <a:gd name="T3" fmla="*/ 2147483647 h 305"/>
                <a:gd name="T4" fmla="*/ 2147483647 w 305"/>
                <a:gd name="T5" fmla="*/ 0 h 305"/>
                <a:gd name="T6" fmla="*/ 2147483647 w 305"/>
                <a:gd name="T7" fmla="*/ 2147483647 h 305"/>
                <a:gd name="T8" fmla="*/ 2147483647 w 305"/>
                <a:gd name="T9" fmla="*/ 2147483647 h 305"/>
                <a:gd name="T10" fmla="*/ 2147483647 w 305"/>
                <a:gd name="T11" fmla="*/ 2147483647 h 305"/>
                <a:gd name="T12" fmla="*/ 2147483647 w 305"/>
                <a:gd name="T13" fmla="*/ 2147483647 h 305"/>
                <a:gd name="T14" fmla="*/ 2147483647 w 305"/>
                <a:gd name="T15" fmla="*/ 2147483647 h 305"/>
                <a:gd name="T16" fmla="*/ 2147483647 w 305"/>
                <a:gd name="T17" fmla="*/ 2147483647 h 305"/>
                <a:gd name="T18" fmla="*/ 2147483647 w 305"/>
                <a:gd name="T19" fmla="*/ 2147483647 h 305"/>
                <a:gd name="T20" fmla="*/ 2147483647 w 305"/>
                <a:gd name="T21" fmla="*/ 2147483647 h 305"/>
                <a:gd name="T22" fmla="*/ 2147483647 w 305"/>
                <a:gd name="T23" fmla="*/ 2147483647 h 305"/>
                <a:gd name="T24" fmla="*/ 2147483647 w 305"/>
                <a:gd name="T25" fmla="*/ 2147483647 h 305"/>
                <a:gd name="T26" fmla="*/ 2147483647 w 305"/>
                <a:gd name="T27" fmla="*/ 2147483647 h 30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05" h="305">
                  <a:moveTo>
                    <a:pt x="153" y="305"/>
                  </a:moveTo>
                  <a:cubicBezTo>
                    <a:pt x="69" y="305"/>
                    <a:pt x="0" y="237"/>
                    <a:pt x="0" y="153"/>
                  </a:cubicBezTo>
                  <a:cubicBezTo>
                    <a:pt x="0" y="69"/>
                    <a:pt x="69" y="0"/>
                    <a:pt x="153" y="0"/>
                  </a:cubicBezTo>
                  <a:cubicBezTo>
                    <a:pt x="237" y="0"/>
                    <a:pt x="305" y="69"/>
                    <a:pt x="305" y="153"/>
                  </a:cubicBezTo>
                  <a:cubicBezTo>
                    <a:pt x="305" y="237"/>
                    <a:pt x="237" y="305"/>
                    <a:pt x="153" y="305"/>
                  </a:cubicBezTo>
                  <a:close/>
                  <a:moveTo>
                    <a:pt x="153" y="49"/>
                  </a:moveTo>
                  <a:cubicBezTo>
                    <a:pt x="125" y="49"/>
                    <a:pt x="99" y="59"/>
                    <a:pt x="79" y="79"/>
                  </a:cubicBezTo>
                  <a:cubicBezTo>
                    <a:pt x="59" y="99"/>
                    <a:pt x="49" y="125"/>
                    <a:pt x="49" y="153"/>
                  </a:cubicBezTo>
                  <a:cubicBezTo>
                    <a:pt x="49" y="181"/>
                    <a:pt x="59" y="207"/>
                    <a:pt x="79" y="226"/>
                  </a:cubicBezTo>
                  <a:cubicBezTo>
                    <a:pt x="99" y="246"/>
                    <a:pt x="125" y="257"/>
                    <a:pt x="153" y="257"/>
                  </a:cubicBezTo>
                  <a:cubicBezTo>
                    <a:pt x="181" y="257"/>
                    <a:pt x="207" y="246"/>
                    <a:pt x="226" y="226"/>
                  </a:cubicBezTo>
                  <a:cubicBezTo>
                    <a:pt x="246" y="207"/>
                    <a:pt x="257" y="181"/>
                    <a:pt x="257" y="153"/>
                  </a:cubicBezTo>
                  <a:cubicBezTo>
                    <a:pt x="257" y="125"/>
                    <a:pt x="246" y="99"/>
                    <a:pt x="226" y="79"/>
                  </a:cubicBezTo>
                  <a:cubicBezTo>
                    <a:pt x="207" y="59"/>
                    <a:pt x="180" y="49"/>
                    <a:pt x="153" y="49"/>
                  </a:cubicBezTo>
                  <a:close/>
                </a:path>
              </a:pathLst>
            </a:custGeom>
            <a:solidFill>
              <a:srgbClr val="FFC20E"/>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4" name="Freeform 14"/>
            <p:cNvSpPr>
              <a:spLocks noEditPoints="1"/>
            </p:cNvSpPr>
            <p:nvPr/>
          </p:nvSpPr>
          <p:spPr bwMode="auto">
            <a:xfrm>
              <a:off x="13640462" y="5842234"/>
              <a:ext cx="350971" cy="191439"/>
            </a:xfrm>
            <a:custGeom>
              <a:avLst/>
              <a:gdLst>
                <a:gd name="T0" fmla="*/ 2147483647 w 22"/>
                <a:gd name="T1" fmla="*/ 2147483647 h 12"/>
                <a:gd name="T2" fmla="*/ 0 w 22"/>
                <a:gd name="T3" fmla="*/ 2147483647 h 12"/>
                <a:gd name="T4" fmla="*/ 0 w 22"/>
                <a:gd name="T5" fmla="*/ 0 h 12"/>
                <a:gd name="T6" fmla="*/ 2147483647 w 22"/>
                <a:gd name="T7" fmla="*/ 0 h 12"/>
                <a:gd name="T8" fmla="*/ 2147483647 w 22"/>
                <a:gd name="T9" fmla="*/ 2147483647 h 12"/>
                <a:gd name="T10" fmla="*/ 2147483647 w 22"/>
                <a:gd name="T11" fmla="*/ 2147483647 h 12"/>
                <a:gd name="T12" fmla="*/ 2147483647 w 22"/>
                <a:gd name="T13" fmla="*/ 2147483647 h 12"/>
                <a:gd name="T14" fmla="*/ 2147483647 w 22"/>
                <a:gd name="T15" fmla="*/ 2147483647 h 12"/>
                <a:gd name="T16" fmla="*/ 2147483647 w 22"/>
                <a:gd name="T17" fmla="*/ 2147483647 h 12"/>
                <a:gd name="T18" fmla="*/ 2147483647 w 22"/>
                <a:gd name="T19" fmla="*/ 0 h 12"/>
                <a:gd name="T20" fmla="*/ 2147483647 w 22"/>
                <a:gd name="T21" fmla="*/ 0 h 12"/>
                <a:gd name="T22" fmla="*/ 2147483647 w 22"/>
                <a:gd name="T23" fmla="*/ 2147483647 h 12"/>
                <a:gd name="T24" fmla="*/ 2147483647 w 22"/>
                <a:gd name="T25" fmla="*/ 0 h 12"/>
                <a:gd name="T26" fmla="*/ 2147483647 w 22"/>
                <a:gd name="T27" fmla="*/ 0 h 12"/>
                <a:gd name="T28" fmla="*/ 2147483647 w 22"/>
                <a:gd name="T29" fmla="*/ 2147483647 h 12"/>
                <a:gd name="T30" fmla="*/ 2147483647 w 22"/>
                <a:gd name="T31" fmla="*/ 2147483647 h 12"/>
                <a:gd name="T32" fmla="*/ 2147483647 w 22"/>
                <a:gd name="T33" fmla="*/ 2147483647 h 12"/>
                <a:gd name="T34" fmla="*/ 2147483647 w 22"/>
                <a:gd name="T35" fmla="*/ 2147483647 h 12"/>
                <a:gd name="T36" fmla="*/ 2147483647 w 22"/>
                <a:gd name="T37" fmla="*/ 2147483647 h 12"/>
                <a:gd name="T38" fmla="*/ 2147483647 w 22"/>
                <a:gd name="T39" fmla="*/ 2147483647 h 12"/>
                <a:gd name="T40" fmla="*/ 2147483647 w 22"/>
                <a:gd name="T41" fmla="*/ 2147483647 h 12"/>
                <a:gd name="T42" fmla="*/ 2147483647 w 22"/>
                <a:gd name="T43" fmla="*/ 2147483647 h 12"/>
                <a:gd name="T44" fmla="*/ 2147483647 w 22"/>
                <a:gd name="T45" fmla="*/ 0 h 1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2" h="12">
                  <a:moveTo>
                    <a:pt x="3" y="2"/>
                  </a:moveTo>
                  <a:lnTo>
                    <a:pt x="0" y="2"/>
                  </a:lnTo>
                  <a:lnTo>
                    <a:pt x="0" y="0"/>
                  </a:lnTo>
                  <a:lnTo>
                    <a:pt x="8" y="0"/>
                  </a:lnTo>
                  <a:lnTo>
                    <a:pt x="8" y="2"/>
                  </a:lnTo>
                  <a:lnTo>
                    <a:pt x="6" y="2"/>
                  </a:lnTo>
                  <a:lnTo>
                    <a:pt x="6" y="12"/>
                  </a:lnTo>
                  <a:lnTo>
                    <a:pt x="3" y="12"/>
                  </a:lnTo>
                  <a:lnTo>
                    <a:pt x="3" y="2"/>
                  </a:lnTo>
                  <a:close/>
                  <a:moveTo>
                    <a:pt x="11" y="0"/>
                  </a:moveTo>
                  <a:lnTo>
                    <a:pt x="14" y="0"/>
                  </a:lnTo>
                  <a:lnTo>
                    <a:pt x="16" y="9"/>
                  </a:lnTo>
                  <a:lnTo>
                    <a:pt x="19" y="0"/>
                  </a:lnTo>
                  <a:lnTo>
                    <a:pt x="22" y="0"/>
                  </a:lnTo>
                  <a:lnTo>
                    <a:pt x="22" y="12"/>
                  </a:lnTo>
                  <a:lnTo>
                    <a:pt x="20" y="12"/>
                  </a:lnTo>
                  <a:lnTo>
                    <a:pt x="20" y="3"/>
                  </a:lnTo>
                  <a:lnTo>
                    <a:pt x="18" y="12"/>
                  </a:lnTo>
                  <a:lnTo>
                    <a:pt x="15" y="12"/>
                  </a:lnTo>
                  <a:lnTo>
                    <a:pt x="13" y="3"/>
                  </a:lnTo>
                  <a:lnTo>
                    <a:pt x="13" y="12"/>
                  </a:lnTo>
                  <a:lnTo>
                    <a:pt x="11" y="12"/>
                  </a:lnTo>
                  <a:lnTo>
                    <a:pt x="11" y="0"/>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5" name="Rectangle 15"/>
            <p:cNvSpPr>
              <a:spLocks noChangeArrowheads="1"/>
            </p:cNvSpPr>
            <p:nvPr/>
          </p:nvSpPr>
          <p:spPr bwMode="auto">
            <a:xfrm>
              <a:off x="3797317" y="3433290"/>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6" name="Rectangle 16"/>
            <p:cNvSpPr>
              <a:spLocks noChangeArrowheads="1"/>
            </p:cNvSpPr>
            <p:nvPr/>
          </p:nvSpPr>
          <p:spPr bwMode="auto">
            <a:xfrm>
              <a:off x="3797317" y="3178038"/>
              <a:ext cx="111668" cy="127626"/>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7" name="Rectangle 17"/>
            <p:cNvSpPr>
              <a:spLocks noChangeArrowheads="1"/>
            </p:cNvSpPr>
            <p:nvPr/>
          </p:nvSpPr>
          <p:spPr bwMode="auto">
            <a:xfrm>
              <a:off x="3446345" y="3544968"/>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8" name="Rectangle 18"/>
            <p:cNvSpPr>
              <a:spLocks noChangeArrowheads="1"/>
            </p:cNvSpPr>
            <p:nvPr/>
          </p:nvSpPr>
          <p:spPr bwMode="auto">
            <a:xfrm>
              <a:off x="3223000" y="3784271"/>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9" name="Rectangle 19"/>
            <p:cNvSpPr>
              <a:spLocks noChangeArrowheads="1"/>
            </p:cNvSpPr>
            <p:nvPr/>
          </p:nvSpPr>
          <p:spPr bwMode="auto">
            <a:xfrm>
              <a:off x="3558013" y="3656645"/>
              <a:ext cx="127626" cy="127626"/>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0" name="Rectangle 20"/>
            <p:cNvSpPr>
              <a:spLocks noChangeArrowheads="1"/>
            </p:cNvSpPr>
            <p:nvPr/>
          </p:nvSpPr>
          <p:spPr bwMode="auto">
            <a:xfrm>
              <a:off x="3111322" y="3672594"/>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1" name="Rectangle 21"/>
            <p:cNvSpPr>
              <a:spLocks noChangeArrowheads="1"/>
            </p:cNvSpPr>
            <p:nvPr/>
          </p:nvSpPr>
          <p:spPr bwMode="auto">
            <a:xfrm>
              <a:off x="3446345" y="3784271"/>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2" name="Rectangle 22"/>
            <p:cNvSpPr>
              <a:spLocks noChangeArrowheads="1"/>
            </p:cNvSpPr>
            <p:nvPr/>
          </p:nvSpPr>
          <p:spPr bwMode="auto">
            <a:xfrm>
              <a:off x="3669691" y="3305664"/>
              <a:ext cx="127626" cy="127626"/>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3" name="Rectangle 23"/>
            <p:cNvSpPr>
              <a:spLocks noChangeArrowheads="1"/>
            </p:cNvSpPr>
            <p:nvPr/>
          </p:nvSpPr>
          <p:spPr bwMode="auto">
            <a:xfrm>
              <a:off x="3446345" y="3433290"/>
              <a:ext cx="223345"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4" name="Rectangle 24"/>
            <p:cNvSpPr>
              <a:spLocks noChangeArrowheads="1"/>
            </p:cNvSpPr>
            <p:nvPr/>
          </p:nvSpPr>
          <p:spPr bwMode="auto">
            <a:xfrm>
              <a:off x="3334668" y="3544968"/>
              <a:ext cx="111668" cy="239304"/>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25" name="Freeform 25"/>
            <p:cNvSpPr>
              <a:spLocks/>
            </p:cNvSpPr>
            <p:nvPr/>
          </p:nvSpPr>
          <p:spPr bwMode="auto">
            <a:xfrm>
              <a:off x="1372424" y="3895939"/>
              <a:ext cx="2073921" cy="1978202"/>
            </a:xfrm>
            <a:custGeom>
              <a:avLst/>
              <a:gdLst>
                <a:gd name="T0" fmla="*/ 2147483647 w 206"/>
                <a:gd name="T1" fmla="*/ 0 h 197"/>
                <a:gd name="T2" fmla="*/ 2147483647 w 206"/>
                <a:gd name="T3" fmla="*/ 2147483647 h 197"/>
                <a:gd name="T4" fmla="*/ 2147483647 w 206"/>
                <a:gd name="T5" fmla="*/ 2147483647 h 197"/>
                <a:gd name="T6" fmla="*/ 2147483647 w 206"/>
                <a:gd name="T7" fmla="*/ 0 h 197"/>
                <a:gd name="T8" fmla="*/ 2147483647 w 206"/>
                <a:gd name="T9" fmla="*/ 0 h 197"/>
                <a:gd name="T10" fmla="*/ 2147483647 w 206"/>
                <a:gd name="T11" fmla="*/ 2147483647 h 197"/>
                <a:gd name="T12" fmla="*/ 2147483647 w 206"/>
                <a:gd name="T13" fmla="*/ 2147483647 h 197"/>
                <a:gd name="T14" fmla="*/ 2147483647 w 206"/>
                <a:gd name="T15" fmla="*/ 2147483647 h 197"/>
                <a:gd name="T16" fmla="*/ 2147483647 w 206"/>
                <a:gd name="T17" fmla="*/ 2147483647 h 197"/>
                <a:gd name="T18" fmla="*/ 2147483647 w 206"/>
                <a:gd name="T19" fmla="*/ 2147483647 h 197"/>
                <a:gd name="T20" fmla="*/ 2147483647 w 206"/>
                <a:gd name="T21" fmla="*/ 2147483647 h 197"/>
                <a:gd name="T22" fmla="*/ 2147483647 w 206"/>
                <a:gd name="T23" fmla="*/ 2147483647 h 197"/>
                <a:gd name="T24" fmla="*/ 2147483647 w 206"/>
                <a:gd name="T25" fmla="*/ 2147483647 h 197"/>
                <a:gd name="T26" fmla="*/ 2147483647 w 206"/>
                <a:gd name="T27" fmla="*/ 2147483647 h 197"/>
                <a:gd name="T28" fmla="*/ 2147483647 w 206"/>
                <a:gd name="T29" fmla="*/ 2147483647 h 197"/>
                <a:gd name="T30" fmla="*/ 2147483647 w 206"/>
                <a:gd name="T31" fmla="*/ 2147483647 h 197"/>
                <a:gd name="T32" fmla="*/ 2147483647 w 206"/>
                <a:gd name="T33" fmla="*/ 2147483647 h 197"/>
                <a:gd name="T34" fmla="*/ 2147483647 w 206"/>
                <a:gd name="T35" fmla="*/ 2147483647 h 197"/>
                <a:gd name="T36" fmla="*/ 2147483647 w 206"/>
                <a:gd name="T37" fmla="*/ 2147483647 h 197"/>
                <a:gd name="T38" fmla="*/ 2147483647 w 206"/>
                <a:gd name="T39" fmla="*/ 2147483647 h 197"/>
                <a:gd name="T40" fmla="*/ 2147483647 w 206"/>
                <a:gd name="T41" fmla="*/ 2147483647 h 197"/>
                <a:gd name="T42" fmla="*/ 2147483647 w 206"/>
                <a:gd name="T43" fmla="*/ 2147483647 h 197"/>
                <a:gd name="T44" fmla="*/ 2147483647 w 206"/>
                <a:gd name="T45" fmla="*/ 2147483647 h 197"/>
                <a:gd name="T46" fmla="*/ 2147483647 w 206"/>
                <a:gd name="T47" fmla="*/ 2147483647 h 197"/>
                <a:gd name="T48" fmla="*/ 2147483647 w 206"/>
                <a:gd name="T49" fmla="*/ 2147483647 h 197"/>
                <a:gd name="T50" fmla="*/ 2147483647 w 206"/>
                <a:gd name="T51" fmla="*/ 2147483647 h 197"/>
                <a:gd name="T52" fmla="*/ 2147483647 w 206"/>
                <a:gd name="T53" fmla="*/ 2147483647 h 197"/>
                <a:gd name="T54" fmla="*/ 2147483647 w 206"/>
                <a:gd name="T55" fmla="*/ 2147483647 h 197"/>
                <a:gd name="T56" fmla="*/ 2147483647 w 206"/>
                <a:gd name="T57" fmla="*/ 2147483647 h 197"/>
                <a:gd name="T58" fmla="*/ 2147483647 w 206"/>
                <a:gd name="T59" fmla="*/ 2147483647 h 197"/>
                <a:gd name="T60" fmla="*/ 2147483647 w 206"/>
                <a:gd name="T61" fmla="*/ 2147483647 h 197"/>
                <a:gd name="T62" fmla="*/ 2147483647 w 206"/>
                <a:gd name="T63" fmla="*/ 2147483647 h 197"/>
                <a:gd name="T64" fmla="*/ 2147483647 w 206"/>
                <a:gd name="T65" fmla="*/ 2147483647 h 197"/>
                <a:gd name="T66" fmla="*/ 2147483647 w 206"/>
                <a:gd name="T67" fmla="*/ 2147483647 h 197"/>
                <a:gd name="T68" fmla="*/ 2147483647 w 206"/>
                <a:gd name="T69" fmla="*/ 2147483647 h 197"/>
                <a:gd name="T70" fmla="*/ 2147483647 w 206"/>
                <a:gd name="T71" fmla="*/ 2147483647 h 197"/>
                <a:gd name="T72" fmla="*/ 2147483647 w 206"/>
                <a:gd name="T73" fmla="*/ 2147483647 h 197"/>
                <a:gd name="T74" fmla="*/ 2147483647 w 206"/>
                <a:gd name="T75" fmla="*/ 2147483647 h 197"/>
                <a:gd name="T76" fmla="*/ 2147483647 w 206"/>
                <a:gd name="T77" fmla="*/ 2147483647 h 197"/>
                <a:gd name="T78" fmla="*/ 2147483647 w 206"/>
                <a:gd name="T79" fmla="*/ 2147483647 h 197"/>
                <a:gd name="T80" fmla="*/ 2147483647 w 206"/>
                <a:gd name="T81" fmla="*/ 2147483647 h 197"/>
                <a:gd name="T82" fmla="*/ 2147483647 w 206"/>
                <a:gd name="T83" fmla="*/ 2147483647 h 197"/>
                <a:gd name="T84" fmla="*/ 2147483647 w 206"/>
                <a:gd name="T85" fmla="*/ 2147483647 h 197"/>
                <a:gd name="T86" fmla="*/ 2147483647 w 206"/>
                <a:gd name="T87" fmla="*/ 0 h 197"/>
                <a:gd name="T88" fmla="*/ 2147483647 w 206"/>
                <a:gd name="T89" fmla="*/ 0 h 197"/>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06" h="197">
                  <a:moveTo>
                    <a:pt x="195" y="0"/>
                  </a:moveTo>
                  <a:cubicBezTo>
                    <a:pt x="195" y="11"/>
                    <a:pt x="195" y="11"/>
                    <a:pt x="195" y="11"/>
                  </a:cubicBezTo>
                  <a:cubicBezTo>
                    <a:pt x="184" y="11"/>
                    <a:pt x="184" y="11"/>
                    <a:pt x="184" y="11"/>
                  </a:cubicBezTo>
                  <a:cubicBezTo>
                    <a:pt x="184" y="0"/>
                    <a:pt x="184" y="0"/>
                    <a:pt x="184" y="0"/>
                  </a:cubicBezTo>
                  <a:cubicBezTo>
                    <a:pt x="166" y="0"/>
                    <a:pt x="166" y="0"/>
                    <a:pt x="166" y="0"/>
                  </a:cubicBezTo>
                  <a:cubicBezTo>
                    <a:pt x="166" y="8"/>
                    <a:pt x="166" y="8"/>
                    <a:pt x="166" y="8"/>
                  </a:cubicBezTo>
                  <a:cubicBezTo>
                    <a:pt x="156" y="8"/>
                    <a:pt x="156" y="8"/>
                    <a:pt x="156" y="8"/>
                  </a:cubicBezTo>
                  <a:cubicBezTo>
                    <a:pt x="156" y="18"/>
                    <a:pt x="156" y="18"/>
                    <a:pt x="156" y="18"/>
                  </a:cubicBezTo>
                  <a:cubicBezTo>
                    <a:pt x="167" y="18"/>
                    <a:pt x="167" y="18"/>
                    <a:pt x="167" y="18"/>
                  </a:cubicBezTo>
                  <a:cubicBezTo>
                    <a:pt x="167" y="29"/>
                    <a:pt x="167" y="29"/>
                    <a:pt x="167" y="29"/>
                  </a:cubicBezTo>
                  <a:cubicBezTo>
                    <a:pt x="156" y="29"/>
                    <a:pt x="156" y="29"/>
                    <a:pt x="156" y="29"/>
                  </a:cubicBezTo>
                  <a:cubicBezTo>
                    <a:pt x="156" y="18"/>
                    <a:pt x="156" y="18"/>
                    <a:pt x="156" y="18"/>
                  </a:cubicBezTo>
                  <a:cubicBezTo>
                    <a:pt x="144" y="18"/>
                    <a:pt x="144" y="18"/>
                    <a:pt x="144" y="18"/>
                  </a:cubicBezTo>
                  <a:cubicBezTo>
                    <a:pt x="144" y="35"/>
                    <a:pt x="144" y="35"/>
                    <a:pt x="144" y="35"/>
                  </a:cubicBezTo>
                  <a:cubicBezTo>
                    <a:pt x="133" y="35"/>
                    <a:pt x="133" y="35"/>
                    <a:pt x="133" y="35"/>
                  </a:cubicBezTo>
                  <a:cubicBezTo>
                    <a:pt x="133" y="46"/>
                    <a:pt x="133" y="46"/>
                    <a:pt x="133" y="46"/>
                  </a:cubicBezTo>
                  <a:cubicBezTo>
                    <a:pt x="125" y="46"/>
                    <a:pt x="125" y="46"/>
                    <a:pt x="125" y="46"/>
                  </a:cubicBezTo>
                  <a:cubicBezTo>
                    <a:pt x="125" y="57"/>
                    <a:pt x="125" y="57"/>
                    <a:pt x="125" y="57"/>
                  </a:cubicBezTo>
                  <a:cubicBezTo>
                    <a:pt x="117" y="57"/>
                    <a:pt x="117" y="57"/>
                    <a:pt x="117" y="57"/>
                  </a:cubicBezTo>
                  <a:cubicBezTo>
                    <a:pt x="108" y="71"/>
                    <a:pt x="85" y="113"/>
                    <a:pt x="78" y="130"/>
                  </a:cubicBezTo>
                  <a:cubicBezTo>
                    <a:pt x="53" y="96"/>
                    <a:pt x="34" y="82"/>
                    <a:pt x="19" y="77"/>
                  </a:cubicBezTo>
                  <a:cubicBezTo>
                    <a:pt x="10" y="74"/>
                    <a:pt x="0" y="83"/>
                    <a:pt x="14" y="98"/>
                  </a:cubicBezTo>
                  <a:cubicBezTo>
                    <a:pt x="46" y="132"/>
                    <a:pt x="55" y="161"/>
                    <a:pt x="65" y="184"/>
                  </a:cubicBezTo>
                  <a:cubicBezTo>
                    <a:pt x="70" y="196"/>
                    <a:pt x="93" y="197"/>
                    <a:pt x="97" y="185"/>
                  </a:cubicBezTo>
                  <a:cubicBezTo>
                    <a:pt x="107" y="159"/>
                    <a:pt x="121" y="130"/>
                    <a:pt x="138" y="106"/>
                  </a:cubicBezTo>
                  <a:cubicBezTo>
                    <a:pt x="138" y="94"/>
                    <a:pt x="138" y="94"/>
                    <a:pt x="138" y="94"/>
                  </a:cubicBezTo>
                  <a:cubicBezTo>
                    <a:pt x="146" y="94"/>
                    <a:pt x="146" y="94"/>
                    <a:pt x="146" y="94"/>
                  </a:cubicBezTo>
                  <a:cubicBezTo>
                    <a:pt x="146" y="83"/>
                    <a:pt x="146" y="83"/>
                    <a:pt x="146" y="83"/>
                  </a:cubicBezTo>
                  <a:cubicBezTo>
                    <a:pt x="156" y="83"/>
                    <a:pt x="156" y="83"/>
                    <a:pt x="156" y="83"/>
                  </a:cubicBezTo>
                  <a:cubicBezTo>
                    <a:pt x="156" y="70"/>
                    <a:pt x="156" y="70"/>
                    <a:pt x="156" y="70"/>
                  </a:cubicBezTo>
                  <a:cubicBezTo>
                    <a:pt x="167" y="70"/>
                    <a:pt x="167" y="70"/>
                    <a:pt x="167" y="70"/>
                  </a:cubicBezTo>
                  <a:cubicBezTo>
                    <a:pt x="167" y="57"/>
                    <a:pt x="167" y="57"/>
                    <a:pt x="167" y="57"/>
                  </a:cubicBezTo>
                  <a:cubicBezTo>
                    <a:pt x="156" y="57"/>
                    <a:pt x="156" y="57"/>
                    <a:pt x="156" y="57"/>
                  </a:cubicBezTo>
                  <a:cubicBezTo>
                    <a:pt x="156" y="46"/>
                    <a:pt x="156" y="46"/>
                    <a:pt x="156" y="46"/>
                  </a:cubicBezTo>
                  <a:cubicBezTo>
                    <a:pt x="167" y="46"/>
                    <a:pt x="167" y="46"/>
                    <a:pt x="167" y="46"/>
                  </a:cubicBezTo>
                  <a:cubicBezTo>
                    <a:pt x="167" y="57"/>
                    <a:pt x="167" y="57"/>
                    <a:pt x="167" y="57"/>
                  </a:cubicBezTo>
                  <a:cubicBezTo>
                    <a:pt x="178" y="57"/>
                    <a:pt x="178" y="57"/>
                    <a:pt x="178" y="57"/>
                  </a:cubicBezTo>
                  <a:cubicBezTo>
                    <a:pt x="178" y="46"/>
                    <a:pt x="178" y="46"/>
                    <a:pt x="178" y="46"/>
                  </a:cubicBezTo>
                  <a:cubicBezTo>
                    <a:pt x="187" y="46"/>
                    <a:pt x="187" y="46"/>
                    <a:pt x="187" y="46"/>
                  </a:cubicBezTo>
                  <a:cubicBezTo>
                    <a:pt x="187" y="33"/>
                    <a:pt x="187" y="33"/>
                    <a:pt x="187" y="33"/>
                  </a:cubicBezTo>
                  <a:cubicBezTo>
                    <a:pt x="197" y="33"/>
                    <a:pt x="197" y="33"/>
                    <a:pt x="197" y="33"/>
                  </a:cubicBezTo>
                  <a:cubicBezTo>
                    <a:pt x="197" y="23"/>
                    <a:pt x="197" y="23"/>
                    <a:pt x="197" y="23"/>
                  </a:cubicBezTo>
                  <a:cubicBezTo>
                    <a:pt x="206" y="23"/>
                    <a:pt x="206" y="23"/>
                    <a:pt x="206" y="23"/>
                  </a:cubicBezTo>
                  <a:cubicBezTo>
                    <a:pt x="206" y="0"/>
                    <a:pt x="206" y="0"/>
                    <a:pt x="206" y="0"/>
                  </a:cubicBezTo>
                  <a:lnTo>
                    <a:pt x="195" y="0"/>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grpSp>
      <p:grpSp>
        <p:nvGrpSpPr>
          <p:cNvPr id="26" name="Group 103" hidden="1"/>
          <p:cNvGrpSpPr>
            <a:grpSpLocks/>
          </p:cNvGrpSpPr>
          <p:nvPr>
            <p:custDataLst>
              <p:tags r:id="rId1"/>
            </p:custDataLst>
          </p:nvPr>
        </p:nvGrpSpPr>
        <p:grpSpPr bwMode="auto">
          <a:xfrm>
            <a:off x="-282575" y="-714375"/>
            <a:ext cx="12741275" cy="8286750"/>
            <a:chOff x="-282027" y="-714736"/>
            <a:chExt cx="12740305" cy="8287473"/>
          </a:xfrm>
        </p:grpSpPr>
        <p:cxnSp>
          <p:nvCxnSpPr>
            <p:cNvPr id="27" name="Straight Connector 26"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30" name="Group 107" hidden="1"/>
            <p:cNvGrpSpPr>
              <a:grpSpLocks/>
            </p:cNvGrpSpPr>
            <p:nvPr/>
          </p:nvGrpSpPr>
          <p:grpSpPr bwMode="auto">
            <a:xfrm>
              <a:off x="11640116" y="-714736"/>
              <a:ext cx="551884" cy="8287473"/>
              <a:chOff x="11640116" y="-714736"/>
              <a:chExt cx="551884" cy="8287473"/>
            </a:xfrm>
          </p:grpSpPr>
          <p:cxnSp>
            <p:nvCxnSpPr>
              <p:cNvPr id="44" name="Straight Connector 43"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31" name="Group 108" hidden="1"/>
            <p:cNvGrpSpPr>
              <a:grpSpLocks/>
            </p:cNvGrpSpPr>
            <p:nvPr/>
          </p:nvGrpSpPr>
          <p:grpSpPr bwMode="auto">
            <a:xfrm>
              <a:off x="-282027" y="-714736"/>
              <a:ext cx="12740305" cy="8287473"/>
              <a:chOff x="-282026" y="-714736"/>
              <a:chExt cx="12740305" cy="8287473"/>
            </a:xfrm>
          </p:grpSpPr>
          <p:grpSp>
            <p:nvGrpSpPr>
              <p:cNvPr id="32" name="Group 109" hidden="1"/>
              <p:cNvGrpSpPr>
                <a:grpSpLocks/>
              </p:cNvGrpSpPr>
              <p:nvPr/>
            </p:nvGrpSpPr>
            <p:grpSpPr bwMode="auto">
              <a:xfrm>
                <a:off x="-282026" y="0"/>
                <a:ext cx="12740305" cy="246887"/>
                <a:chOff x="-282026" y="0"/>
                <a:chExt cx="12740305" cy="246887"/>
              </a:xfrm>
            </p:grpSpPr>
            <p:cxnSp>
              <p:nvCxnSpPr>
                <p:cNvPr id="42" name="Straight Connector 41"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33" name="Group 110" hidden="1"/>
              <p:cNvGrpSpPr>
                <a:grpSpLocks/>
              </p:cNvGrpSpPr>
              <p:nvPr/>
            </p:nvGrpSpPr>
            <p:grpSpPr bwMode="auto">
              <a:xfrm>
                <a:off x="-282026" y="1280053"/>
                <a:ext cx="12740305" cy="442593"/>
                <a:chOff x="-282026" y="1280053"/>
                <a:chExt cx="12740305" cy="442593"/>
              </a:xfrm>
            </p:grpSpPr>
            <p:cxnSp>
              <p:nvCxnSpPr>
                <p:cNvPr id="40" name="Straight Connector 39"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34" name="Group 111" hidden="1"/>
              <p:cNvGrpSpPr>
                <a:grpSpLocks/>
              </p:cNvGrpSpPr>
              <p:nvPr/>
            </p:nvGrpSpPr>
            <p:grpSpPr bwMode="auto">
              <a:xfrm>
                <a:off x="0" y="-714736"/>
                <a:ext cx="551884" cy="8287473"/>
                <a:chOff x="11640116" y="-714736"/>
                <a:chExt cx="551884" cy="8287473"/>
              </a:xfrm>
            </p:grpSpPr>
            <p:cxnSp>
              <p:nvCxnSpPr>
                <p:cNvPr id="38" name="Straight Connector 37"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35" name="Group 112" hidden="1"/>
              <p:cNvGrpSpPr>
                <a:grpSpLocks/>
              </p:cNvGrpSpPr>
              <p:nvPr/>
            </p:nvGrpSpPr>
            <p:grpSpPr bwMode="auto">
              <a:xfrm>
                <a:off x="-282026" y="6584314"/>
                <a:ext cx="12740305" cy="273686"/>
                <a:chOff x="-282026" y="0"/>
                <a:chExt cx="12740305" cy="273686"/>
              </a:xfrm>
            </p:grpSpPr>
            <p:cxnSp>
              <p:nvCxnSpPr>
                <p:cNvPr id="36" name="Straight Connector 35"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2" name="Title 1"/>
          <p:cNvSpPr>
            <a:spLocks noGrp="1"/>
          </p:cNvSpPr>
          <p:nvPr>
            <p:ph type="ctrTitle"/>
          </p:nvPr>
        </p:nvSpPr>
        <p:spPr bwMode="gray">
          <a:xfrm>
            <a:off x="495300" y="3104754"/>
            <a:ext cx="7848600" cy="1177673"/>
          </a:xfrm>
        </p:spPr>
        <p:txBody>
          <a:bodyPr>
            <a:noAutofit/>
          </a:bodyPr>
          <a:lstStyle>
            <a:lvl1pPr algn="l">
              <a:lnSpc>
                <a:spcPct val="90000"/>
              </a:lnSpc>
              <a:defRPr sz="6000" b="1" i="0" cap="none" baseline="0">
                <a:solidFill>
                  <a:schemeClr val="tx1"/>
                </a:solidFill>
                <a:latin typeface="+mn-lt"/>
                <a:cs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06939609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7/28/19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519902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46CE7D5-CF57-46EF-B807-FDD0502418D4}" type="datetimeFigureOut">
              <a:rPr lang="en-US" smtClean="0"/>
              <a:t>7/28/19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45917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YMC17 - Agenda">
    <p:spTree>
      <p:nvGrpSpPr>
        <p:cNvPr id="1" name=""/>
        <p:cNvGrpSpPr/>
        <p:nvPr/>
      </p:nvGrpSpPr>
      <p:grpSpPr>
        <a:xfrm>
          <a:off x="0" y="0"/>
          <a:ext cx="0" cy="0"/>
          <a:chOff x="0" y="0"/>
          <a:chExt cx="0" cy="0"/>
        </a:xfrm>
      </p:grpSpPr>
      <p:grpSp>
        <p:nvGrpSpPr>
          <p:cNvPr id="11"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12" name="Straight Connector 11"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5" name="Group 84" hidden="1"/>
            <p:cNvGrpSpPr>
              <a:grpSpLocks/>
            </p:cNvGrpSpPr>
            <p:nvPr/>
          </p:nvGrpSpPr>
          <p:grpSpPr bwMode="auto">
            <a:xfrm>
              <a:off x="11640116" y="-714736"/>
              <a:ext cx="551884" cy="8287473"/>
              <a:chOff x="11640116" y="-714736"/>
              <a:chExt cx="551884" cy="8287473"/>
            </a:xfrm>
          </p:grpSpPr>
          <p:cxnSp>
            <p:nvCxnSpPr>
              <p:cNvPr id="29" name="Straight Connector 28"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6" name="Group 85" hidden="1"/>
            <p:cNvGrpSpPr>
              <a:grpSpLocks/>
            </p:cNvGrpSpPr>
            <p:nvPr/>
          </p:nvGrpSpPr>
          <p:grpSpPr bwMode="auto">
            <a:xfrm>
              <a:off x="-282027" y="-714736"/>
              <a:ext cx="12740305" cy="8287473"/>
              <a:chOff x="-282026" y="-714736"/>
              <a:chExt cx="12740305" cy="8287473"/>
            </a:xfrm>
          </p:grpSpPr>
          <p:grpSp>
            <p:nvGrpSpPr>
              <p:cNvPr id="17" name="Group 86" hidden="1"/>
              <p:cNvGrpSpPr>
                <a:grpSpLocks/>
              </p:cNvGrpSpPr>
              <p:nvPr/>
            </p:nvGrpSpPr>
            <p:grpSpPr bwMode="auto">
              <a:xfrm>
                <a:off x="-282026" y="0"/>
                <a:ext cx="12740305" cy="246887"/>
                <a:chOff x="-282026" y="0"/>
                <a:chExt cx="12740305" cy="246887"/>
              </a:xfrm>
            </p:grpSpPr>
            <p:cxnSp>
              <p:nvCxnSpPr>
                <p:cNvPr id="27" name="Straight Connector 26"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8" name="Group 87" hidden="1"/>
              <p:cNvGrpSpPr>
                <a:grpSpLocks/>
              </p:cNvGrpSpPr>
              <p:nvPr/>
            </p:nvGrpSpPr>
            <p:grpSpPr bwMode="auto">
              <a:xfrm>
                <a:off x="-282026" y="1280053"/>
                <a:ext cx="12740305" cy="442593"/>
                <a:chOff x="-282026" y="1280053"/>
                <a:chExt cx="12740305" cy="442593"/>
              </a:xfrm>
            </p:grpSpPr>
            <p:cxnSp>
              <p:nvCxnSpPr>
                <p:cNvPr id="25" name="Straight Connector 24"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9" name="Group 88" hidden="1"/>
              <p:cNvGrpSpPr>
                <a:grpSpLocks/>
              </p:cNvGrpSpPr>
              <p:nvPr/>
            </p:nvGrpSpPr>
            <p:grpSpPr bwMode="auto">
              <a:xfrm>
                <a:off x="0" y="-714736"/>
                <a:ext cx="551884" cy="8287473"/>
                <a:chOff x="11640116" y="-714736"/>
                <a:chExt cx="551884" cy="8287473"/>
              </a:xfrm>
            </p:grpSpPr>
            <p:cxnSp>
              <p:nvCxnSpPr>
                <p:cNvPr id="23" name="Straight Connector 22"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20" name="Group 89" hidden="1"/>
              <p:cNvGrpSpPr>
                <a:grpSpLocks/>
              </p:cNvGrpSpPr>
              <p:nvPr/>
            </p:nvGrpSpPr>
            <p:grpSpPr bwMode="auto">
              <a:xfrm>
                <a:off x="-282026" y="6584314"/>
                <a:ext cx="12740305" cy="273686"/>
                <a:chOff x="-282026" y="0"/>
                <a:chExt cx="12740305" cy="273686"/>
              </a:xfrm>
            </p:grpSpPr>
            <p:cxnSp>
              <p:nvCxnSpPr>
                <p:cNvPr id="21" name="Straight Connector 20"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grpSp>
        <p:nvGrpSpPr>
          <p:cNvPr id="31" name="Group 100"/>
          <p:cNvGrpSpPr>
            <a:grpSpLocks/>
          </p:cNvGrpSpPr>
          <p:nvPr/>
        </p:nvGrpSpPr>
        <p:grpSpPr bwMode="auto">
          <a:xfrm>
            <a:off x="503238" y="5756275"/>
            <a:ext cx="2157412" cy="573088"/>
            <a:chOff x="590710" y="3178038"/>
            <a:chExt cx="13400723" cy="3557588"/>
          </a:xfrm>
        </p:grpSpPr>
        <p:sp>
          <p:nvSpPr>
            <p:cNvPr id="32" name="Freeform 5"/>
            <p:cNvSpPr>
              <a:spLocks/>
            </p:cNvSpPr>
            <p:nvPr/>
          </p:nvSpPr>
          <p:spPr bwMode="auto">
            <a:xfrm>
              <a:off x="3908984" y="4342630"/>
              <a:ext cx="1196488" cy="1722950"/>
            </a:xfrm>
            <a:custGeom>
              <a:avLst/>
              <a:gdLst>
                <a:gd name="T0" fmla="*/ 2147483647 w 119"/>
                <a:gd name="T1" fmla="*/ 2147483647 h 171"/>
                <a:gd name="T2" fmla="*/ 2147483647 w 119"/>
                <a:gd name="T3" fmla="*/ 2147483647 h 171"/>
                <a:gd name="T4" fmla="*/ 0 w 119"/>
                <a:gd name="T5" fmla="*/ 2147483647 h 171"/>
                <a:gd name="T6" fmla="*/ 2147483647 w 119"/>
                <a:gd name="T7" fmla="*/ 2147483647 h 171"/>
                <a:gd name="T8" fmla="*/ 2147483647 w 119"/>
                <a:gd name="T9" fmla="*/ 2147483647 h 171"/>
                <a:gd name="T10" fmla="*/ 2147483647 w 119"/>
                <a:gd name="T11" fmla="*/ 2147483647 h 171"/>
                <a:gd name="T12" fmla="*/ 2147483647 w 119"/>
                <a:gd name="T13" fmla="*/ 2147483647 h 171"/>
                <a:gd name="T14" fmla="*/ 2147483647 w 119"/>
                <a:gd name="T15" fmla="*/ 2147483647 h 171"/>
                <a:gd name="T16" fmla="*/ 2147483647 w 119"/>
                <a:gd name="T17" fmla="*/ 2147483647 h 171"/>
                <a:gd name="T18" fmla="*/ 2147483647 w 119"/>
                <a:gd name="T19" fmla="*/ 2147483647 h 171"/>
                <a:gd name="T20" fmla="*/ 2147483647 w 119"/>
                <a:gd name="T21" fmla="*/ 2147483647 h 171"/>
                <a:gd name="T22" fmla="*/ 2147483647 w 119"/>
                <a:gd name="T23" fmla="*/ 2147483647 h 171"/>
                <a:gd name="T24" fmla="*/ 2147483647 w 119"/>
                <a:gd name="T25" fmla="*/ 0 h 171"/>
                <a:gd name="T26" fmla="*/ 2147483647 w 119"/>
                <a:gd name="T27" fmla="*/ 2147483647 h 171"/>
                <a:gd name="T28" fmla="*/ 2147483647 w 119"/>
                <a:gd name="T29" fmla="*/ 2147483647 h 171"/>
                <a:gd name="T30" fmla="*/ 2147483647 w 119"/>
                <a:gd name="T31" fmla="*/ 2147483647 h 171"/>
                <a:gd name="T32" fmla="*/ 2147483647 w 119"/>
                <a:gd name="T33" fmla="*/ 2147483647 h 171"/>
                <a:gd name="T34" fmla="*/ 2147483647 w 119"/>
                <a:gd name="T35" fmla="*/ 2147483647 h 171"/>
                <a:gd name="T36" fmla="*/ 2147483647 w 119"/>
                <a:gd name="T37" fmla="*/ 2147483647 h 171"/>
                <a:gd name="T38" fmla="*/ 2147483647 w 119"/>
                <a:gd name="T39" fmla="*/ 2147483647 h 171"/>
                <a:gd name="T40" fmla="*/ 2147483647 w 119"/>
                <a:gd name="T41" fmla="*/ 2147483647 h 171"/>
                <a:gd name="T42" fmla="*/ 2147483647 w 119"/>
                <a:gd name="T43" fmla="*/ 2147483647 h 171"/>
                <a:gd name="T44" fmla="*/ 2147483647 w 119"/>
                <a:gd name="T45" fmla="*/ 2147483647 h 171"/>
                <a:gd name="T46" fmla="*/ 2147483647 w 119"/>
                <a:gd name="T47" fmla="*/ 2147483647 h 1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19" h="171">
                  <a:moveTo>
                    <a:pt x="61" y="171"/>
                  </a:moveTo>
                  <a:cubicBezTo>
                    <a:pt x="30" y="171"/>
                    <a:pt x="10" y="160"/>
                    <a:pt x="1" y="153"/>
                  </a:cubicBezTo>
                  <a:cubicBezTo>
                    <a:pt x="0" y="152"/>
                    <a:pt x="0" y="152"/>
                    <a:pt x="0" y="152"/>
                  </a:cubicBezTo>
                  <a:cubicBezTo>
                    <a:pt x="1" y="151"/>
                    <a:pt x="1" y="151"/>
                    <a:pt x="1" y="151"/>
                  </a:cubicBezTo>
                  <a:cubicBezTo>
                    <a:pt x="14" y="131"/>
                    <a:pt x="14" y="131"/>
                    <a:pt x="14" y="131"/>
                  </a:cubicBezTo>
                  <a:cubicBezTo>
                    <a:pt x="14" y="130"/>
                    <a:pt x="14" y="130"/>
                    <a:pt x="14" y="130"/>
                  </a:cubicBezTo>
                  <a:cubicBezTo>
                    <a:pt x="15" y="130"/>
                    <a:pt x="15" y="130"/>
                    <a:pt x="15" y="130"/>
                  </a:cubicBezTo>
                  <a:cubicBezTo>
                    <a:pt x="23" y="136"/>
                    <a:pt x="39" y="145"/>
                    <a:pt x="60" y="145"/>
                  </a:cubicBezTo>
                  <a:cubicBezTo>
                    <a:pt x="78" y="145"/>
                    <a:pt x="89" y="137"/>
                    <a:pt x="89" y="123"/>
                  </a:cubicBezTo>
                  <a:cubicBezTo>
                    <a:pt x="89" y="108"/>
                    <a:pt x="77" y="104"/>
                    <a:pt x="54" y="96"/>
                  </a:cubicBezTo>
                  <a:cubicBezTo>
                    <a:pt x="52" y="95"/>
                    <a:pt x="52" y="95"/>
                    <a:pt x="52" y="95"/>
                  </a:cubicBezTo>
                  <a:cubicBezTo>
                    <a:pt x="29" y="87"/>
                    <a:pt x="8" y="75"/>
                    <a:pt x="8" y="45"/>
                  </a:cubicBezTo>
                  <a:cubicBezTo>
                    <a:pt x="8" y="17"/>
                    <a:pt x="29" y="0"/>
                    <a:pt x="62" y="0"/>
                  </a:cubicBezTo>
                  <a:cubicBezTo>
                    <a:pt x="81" y="0"/>
                    <a:pt x="97" y="3"/>
                    <a:pt x="109" y="11"/>
                  </a:cubicBezTo>
                  <a:cubicBezTo>
                    <a:pt x="110" y="11"/>
                    <a:pt x="110" y="11"/>
                    <a:pt x="110" y="11"/>
                  </a:cubicBezTo>
                  <a:cubicBezTo>
                    <a:pt x="110" y="12"/>
                    <a:pt x="110" y="12"/>
                    <a:pt x="110" y="12"/>
                  </a:cubicBezTo>
                  <a:cubicBezTo>
                    <a:pt x="100" y="34"/>
                    <a:pt x="100" y="34"/>
                    <a:pt x="100" y="34"/>
                  </a:cubicBezTo>
                  <a:cubicBezTo>
                    <a:pt x="99" y="35"/>
                    <a:pt x="99" y="35"/>
                    <a:pt x="99" y="35"/>
                  </a:cubicBezTo>
                  <a:cubicBezTo>
                    <a:pt x="98" y="34"/>
                    <a:pt x="98" y="34"/>
                    <a:pt x="98" y="34"/>
                  </a:cubicBezTo>
                  <a:cubicBezTo>
                    <a:pt x="87" y="29"/>
                    <a:pt x="75" y="26"/>
                    <a:pt x="62" y="26"/>
                  </a:cubicBezTo>
                  <a:cubicBezTo>
                    <a:pt x="51" y="26"/>
                    <a:pt x="37" y="29"/>
                    <a:pt x="37" y="44"/>
                  </a:cubicBezTo>
                  <a:cubicBezTo>
                    <a:pt x="37" y="59"/>
                    <a:pt x="48" y="63"/>
                    <a:pt x="70" y="70"/>
                  </a:cubicBezTo>
                  <a:cubicBezTo>
                    <a:pt x="93" y="78"/>
                    <a:pt x="119" y="89"/>
                    <a:pt x="119" y="123"/>
                  </a:cubicBezTo>
                  <a:cubicBezTo>
                    <a:pt x="119" y="153"/>
                    <a:pt x="97" y="171"/>
                    <a:pt x="61" y="171"/>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3" name="Freeform 6"/>
            <p:cNvSpPr>
              <a:spLocks/>
            </p:cNvSpPr>
            <p:nvPr/>
          </p:nvSpPr>
          <p:spPr bwMode="auto">
            <a:xfrm>
              <a:off x="5105482" y="4821227"/>
              <a:ext cx="1100769" cy="1675095"/>
            </a:xfrm>
            <a:custGeom>
              <a:avLst/>
              <a:gdLst>
                <a:gd name="T0" fmla="*/ 2147483647 w 110"/>
                <a:gd name="T1" fmla="*/ 2147483647 h 166"/>
                <a:gd name="T2" fmla="*/ 2147483647 w 110"/>
                <a:gd name="T3" fmla="*/ 2147483647 h 166"/>
                <a:gd name="T4" fmla="*/ 2147483647 w 110"/>
                <a:gd name="T5" fmla="*/ 2147483647 h 166"/>
                <a:gd name="T6" fmla="*/ 2147483647 w 110"/>
                <a:gd name="T7" fmla="*/ 2147483647 h 166"/>
                <a:gd name="T8" fmla="*/ 2147483647 w 110"/>
                <a:gd name="T9" fmla="*/ 2147483647 h 166"/>
                <a:gd name="T10" fmla="*/ 2147483647 w 110"/>
                <a:gd name="T11" fmla="*/ 2147483647 h 166"/>
                <a:gd name="T12" fmla="*/ 2147483647 w 110"/>
                <a:gd name="T13" fmla="*/ 2147483647 h 166"/>
                <a:gd name="T14" fmla="*/ 2147483647 w 110"/>
                <a:gd name="T15" fmla="*/ 2147483647 h 166"/>
                <a:gd name="T16" fmla="*/ 2147483647 w 110"/>
                <a:gd name="T17" fmla="*/ 2147483647 h 166"/>
                <a:gd name="T18" fmla="*/ 2147483647 w 110"/>
                <a:gd name="T19" fmla="*/ 2147483647 h 166"/>
                <a:gd name="T20" fmla="*/ 2147483647 w 110"/>
                <a:gd name="T21" fmla="*/ 2147483647 h 166"/>
                <a:gd name="T22" fmla="*/ 0 w 110"/>
                <a:gd name="T23" fmla="*/ 0 h 166"/>
                <a:gd name="T24" fmla="*/ 2147483647 w 110"/>
                <a:gd name="T25" fmla="*/ 0 h 166"/>
                <a:gd name="T26" fmla="*/ 2147483647 w 110"/>
                <a:gd name="T27" fmla="*/ 0 h 166"/>
                <a:gd name="T28" fmla="*/ 2147483647 w 110"/>
                <a:gd name="T29" fmla="*/ 0 h 166"/>
                <a:gd name="T30" fmla="*/ 2147483647 w 110"/>
                <a:gd name="T31" fmla="*/ 2147483647 h 166"/>
                <a:gd name="T32" fmla="*/ 2147483647 w 110"/>
                <a:gd name="T33" fmla="*/ 2147483647 h 166"/>
                <a:gd name="T34" fmla="*/ 2147483647 w 110"/>
                <a:gd name="T35" fmla="*/ 2147483647 h 166"/>
                <a:gd name="T36" fmla="*/ 2147483647 w 110"/>
                <a:gd name="T37" fmla="*/ 0 h 166"/>
                <a:gd name="T38" fmla="*/ 2147483647 w 110"/>
                <a:gd name="T39" fmla="*/ 0 h 166"/>
                <a:gd name="T40" fmla="*/ 2147483647 w 110"/>
                <a:gd name="T41" fmla="*/ 0 h 166"/>
                <a:gd name="T42" fmla="*/ 2147483647 w 110"/>
                <a:gd name="T43" fmla="*/ 0 h 166"/>
                <a:gd name="T44" fmla="*/ 2147483647 w 110"/>
                <a:gd name="T45" fmla="*/ 2147483647 h 166"/>
                <a:gd name="T46" fmla="*/ 2147483647 w 110"/>
                <a:gd name="T47" fmla="*/ 2147483647 h 166"/>
                <a:gd name="T48" fmla="*/ 2147483647 w 110"/>
                <a:gd name="T49" fmla="*/ 2147483647 h 16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10" h="166">
                  <a:moveTo>
                    <a:pt x="23" y="166"/>
                  </a:moveTo>
                  <a:cubicBezTo>
                    <a:pt x="17" y="166"/>
                    <a:pt x="12" y="165"/>
                    <a:pt x="6" y="164"/>
                  </a:cubicBezTo>
                  <a:cubicBezTo>
                    <a:pt x="4" y="163"/>
                    <a:pt x="4" y="163"/>
                    <a:pt x="4" y="163"/>
                  </a:cubicBezTo>
                  <a:cubicBezTo>
                    <a:pt x="5" y="162"/>
                    <a:pt x="5" y="162"/>
                    <a:pt x="5" y="162"/>
                  </a:cubicBezTo>
                  <a:cubicBezTo>
                    <a:pt x="8" y="142"/>
                    <a:pt x="8" y="142"/>
                    <a:pt x="8" y="142"/>
                  </a:cubicBezTo>
                  <a:cubicBezTo>
                    <a:pt x="8" y="141"/>
                    <a:pt x="8" y="141"/>
                    <a:pt x="8" y="141"/>
                  </a:cubicBezTo>
                  <a:cubicBezTo>
                    <a:pt x="9" y="141"/>
                    <a:pt x="9" y="141"/>
                    <a:pt x="9" y="141"/>
                  </a:cubicBezTo>
                  <a:cubicBezTo>
                    <a:pt x="11" y="141"/>
                    <a:pt x="11" y="141"/>
                    <a:pt x="11" y="141"/>
                  </a:cubicBezTo>
                  <a:cubicBezTo>
                    <a:pt x="14" y="142"/>
                    <a:pt x="17" y="142"/>
                    <a:pt x="20" y="142"/>
                  </a:cubicBezTo>
                  <a:cubicBezTo>
                    <a:pt x="31" y="142"/>
                    <a:pt x="39" y="138"/>
                    <a:pt x="44" y="128"/>
                  </a:cubicBezTo>
                  <a:cubicBezTo>
                    <a:pt x="1" y="2"/>
                    <a:pt x="1" y="2"/>
                    <a:pt x="1" y="2"/>
                  </a:cubicBezTo>
                  <a:cubicBezTo>
                    <a:pt x="0" y="0"/>
                    <a:pt x="0" y="0"/>
                    <a:pt x="0" y="0"/>
                  </a:cubicBezTo>
                  <a:cubicBezTo>
                    <a:pt x="2" y="0"/>
                    <a:pt x="2" y="0"/>
                    <a:pt x="2" y="0"/>
                  </a:cubicBezTo>
                  <a:cubicBezTo>
                    <a:pt x="31" y="0"/>
                    <a:pt x="31" y="0"/>
                    <a:pt x="31" y="0"/>
                  </a:cubicBezTo>
                  <a:cubicBezTo>
                    <a:pt x="32" y="0"/>
                    <a:pt x="32" y="0"/>
                    <a:pt x="32" y="0"/>
                  </a:cubicBezTo>
                  <a:cubicBezTo>
                    <a:pt x="32" y="1"/>
                    <a:pt x="32" y="1"/>
                    <a:pt x="32" y="1"/>
                  </a:cubicBezTo>
                  <a:cubicBezTo>
                    <a:pt x="57" y="90"/>
                    <a:pt x="57" y="90"/>
                    <a:pt x="57" y="90"/>
                  </a:cubicBezTo>
                  <a:cubicBezTo>
                    <a:pt x="79" y="1"/>
                    <a:pt x="79" y="1"/>
                    <a:pt x="79" y="1"/>
                  </a:cubicBezTo>
                  <a:cubicBezTo>
                    <a:pt x="80" y="0"/>
                    <a:pt x="80" y="0"/>
                    <a:pt x="80" y="0"/>
                  </a:cubicBezTo>
                  <a:cubicBezTo>
                    <a:pt x="81" y="0"/>
                    <a:pt x="81" y="0"/>
                    <a:pt x="81" y="0"/>
                  </a:cubicBezTo>
                  <a:cubicBezTo>
                    <a:pt x="108" y="0"/>
                    <a:pt x="108" y="0"/>
                    <a:pt x="108" y="0"/>
                  </a:cubicBezTo>
                  <a:cubicBezTo>
                    <a:pt x="110" y="0"/>
                    <a:pt x="110" y="0"/>
                    <a:pt x="110" y="0"/>
                  </a:cubicBezTo>
                  <a:cubicBezTo>
                    <a:pt x="109" y="2"/>
                    <a:pt x="109" y="2"/>
                    <a:pt x="109" y="2"/>
                  </a:cubicBezTo>
                  <a:cubicBezTo>
                    <a:pt x="71" y="127"/>
                    <a:pt x="71" y="127"/>
                    <a:pt x="71" y="127"/>
                  </a:cubicBezTo>
                  <a:cubicBezTo>
                    <a:pt x="63" y="153"/>
                    <a:pt x="48" y="166"/>
                    <a:pt x="23" y="16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4" name="Freeform 7"/>
            <p:cNvSpPr>
              <a:spLocks/>
            </p:cNvSpPr>
            <p:nvPr/>
          </p:nvSpPr>
          <p:spPr bwMode="auto">
            <a:xfrm>
              <a:off x="6317929" y="4805279"/>
              <a:ext cx="1643179" cy="1244353"/>
            </a:xfrm>
            <a:custGeom>
              <a:avLst/>
              <a:gdLst>
                <a:gd name="T0" fmla="*/ 2147483647 w 164"/>
                <a:gd name="T1" fmla="*/ 2147483647 h 124"/>
                <a:gd name="T2" fmla="*/ 2147483647 w 164"/>
                <a:gd name="T3" fmla="*/ 2147483647 h 124"/>
                <a:gd name="T4" fmla="*/ 2147483647 w 164"/>
                <a:gd name="T5" fmla="*/ 2147483647 h 124"/>
                <a:gd name="T6" fmla="*/ 2147483647 w 164"/>
                <a:gd name="T7" fmla="*/ 2147483647 h 124"/>
                <a:gd name="T8" fmla="*/ 2147483647 w 164"/>
                <a:gd name="T9" fmla="*/ 2147483647 h 124"/>
                <a:gd name="T10" fmla="*/ 2147483647 w 164"/>
                <a:gd name="T11" fmla="*/ 2147483647 h 124"/>
                <a:gd name="T12" fmla="*/ 2147483647 w 164"/>
                <a:gd name="T13" fmla="*/ 2147483647 h 124"/>
                <a:gd name="T14" fmla="*/ 2147483647 w 164"/>
                <a:gd name="T15" fmla="*/ 2147483647 h 124"/>
                <a:gd name="T16" fmla="*/ 2147483647 w 164"/>
                <a:gd name="T17" fmla="*/ 2147483647 h 124"/>
                <a:gd name="T18" fmla="*/ 2147483647 w 164"/>
                <a:gd name="T19" fmla="*/ 2147483647 h 124"/>
                <a:gd name="T20" fmla="*/ 2147483647 w 164"/>
                <a:gd name="T21" fmla="*/ 2147483647 h 124"/>
                <a:gd name="T22" fmla="*/ 2147483647 w 164"/>
                <a:gd name="T23" fmla="*/ 2147483647 h 124"/>
                <a:gd name="T24" fmla="*/ 2147483647 w 164"/>
                <a:gd name="T25" fmla="*/ 2147483647 h 124"/>
                <a:gd name="T26" fmla="*/ 2147483647 w 164"/>
                <a:gd name="T27" fmla="*/ 2147483647 h 124"/>
                <a:gd name="T28" fmla="*/ 2147483647 w 164"/>
                <a:gd name="T29" fmla="*/ 2147483647 h 124"/>
                <a:gd name="T30" fmla="*/ 2147483647 w 164"/>
                <a:gd name="T31" fmla="*/ 2147483647 h 124"/>
                <a:gd name="T32" fmla="*/ 2147483647 w 164"/>
                <a:gd name="T33" fmla="*/ 2147483647 h 124"/>
                <a:gd name="T34" fmla="*/ 2147483647 w 164"/>
                <a:gd name="T35" fmla="*/ 2147483647 h 124"/>
                <a:gd name="T36" fmla="*/ 2147483647 w 164"/>
                <a:gd name="T37" fmla="*/ 2147483647 h 124"/>
                <a:gd name="T38" fmla="*/ 2147483647 w 164"/>
                <a:gd name="T39" fmla="*/ 2147483647 h 124"/>
                <a:gd name="T40" fmla="*/ 2147483647 w 164"/>
                <a:gd name="T41" fmla="*/ 2147483647 h 124"/>
                <a:gd name="T42" fmla="*/ 0 w 164"/>
                <a:gd name="T43" fmla="*/ 2147483647 h 124"/>
                <a:gd name="T44" fmla="*/ 0 w 164"/>
                <a:gd name="T45" fmla="*/ 2147483647 h 124"/>
                <a:gd name="T46" fmla="*/ 0 w 164"/>
                <a:gd name="T47" fmla="*/ 2147483647 h 124"/>
                <a:gd name="T48" fmla="*/ 0 w 164"/>
                <a:gd name="T49" fmla="*/ 2147483647 h 124"/>
                <a:gd name="T50" fmla="*/ 2147483647 w 164"/>
                <a:gd name="T51" fmla="*/ 2147483647 h 124"/>
                <a:gd name="T52" fmla="*/ 2147483647 w 164"/>
                <a:gd name="T53" fmla="*/ 2147483647 h 124"/>
                <a:gd name="T54" fmla="*/ 2147483647 w 164"/>
                <a:gd name="T55" fmla="*/ 2147483647 h 124"/>
                <a:gd name="T56" fmla="*/ 2147483647 w 164"/>
                <a:gd name="T57" fmla="*/ 2147483647 h 124"/>
                <a:gd name="T58" fmla="*/ 2147483647 w 164"/>
                <a:gd name="T59" fmla="*/ 2147483647 h 124"/>
                <a:gd name="T60" fmla="*/ 2147483647 w 164"/>
                <a:gd name="T61" fmla="*/ 0 h 124"/>
                <a:gd name="T62" fmla="*/ 2147483647 w 164"/>
                <a:gd name="T63" fmla="*/ 2147483647 h 124"/>
                <a:gd name="T64" fmla="*/ 2147483647 w 164"/>
                <a:gd name="T65" fmla="*/ 0 h 124"/>
                <a:gd name="T66" fmla="*/ 2147483647 w 164"/>
                <a:gd name="T67" fmla="*/ 2147483647 h 124"/>
                <a:gd name="T68" fmla="*/ 2147483647 w 164"/>
                <a:gd name="T69" fmla="*/ 2147483647 h 124"/>
                <a:gd name="T70" fmla="*/ 2147483647 w 164"/>
                <a:gd name="T71" fmla="*/ 2147483647 h 12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64" h="124">
                  <a:moveTo>
                    <a:pt x="164" y="124"/>
                  </a:moveTo>
                  <a:cubicBezTo>
                    <a:pt x="163" y="124"/>
                    <a:pt x="163" y="124"/>
                    <a:pt x="163" y="124"/>
                  </a:cubicBezTo>
                  <a:cubicBezTo>
                    <a:pt x="135" y="124"/>
                    <a:pt x="135" y="124"/>
                    <a:pt x="135" y="124"/>
                  </a:cubicBezTo>
                  <a:cubicBezTo>
                    <a:pt x="134" y="124"/>
                    <a:pt x="134" y="124"/>
                    <a:pt x="134" y="124"/>
                  </a:cubicBezTo>
                  <a:cubicBezTo>
                    <a:pt x="134" y="123"/>
                    <a:pt x="134" y="123"/>
                    <a:pt x="134" y="123"/>
                  </a:cubicBezTo>
                  <a:cubicBezTo>
                    <a:pt x="134" y="43"/>
                    <a:pt x="134" y="43"/>
                    <a:pt x="134" y="43"/>
                  </a:cubicBezTo>
                  <a:cubicBezTo>
                    <a:pt x="134" y="33"/>
                    <a:pt x="132" y="26"/>
                    <a:pt x="121" y="26"/>
                  </a:cubicBezTo>
                  <a:cubicBezTo>
                    <a:pt x="114" y="26"/>
                    <a:pt x="106" y="30"/>
                    <a:pt x="98" y="38"/>
                  </a:cubicBezTo>
                  <a:cubicBezTo>
                    <a:pt x="98" y="123"/>
                    <a:pt x="98" y="123"/>
                    <a:pt x="98" y="123"/>
                  </a:cubicBezTo>
                  <a:cubicBezTo>
                    <a:pt x="98" y="124"/>
                    <a:pt x="98" y="124"/>
                    <a:pt x="98" y="124"/>
                  </a:cubicBezTo>
                  <a:cubicBezTo>
                    <a:pt x="96" y="124"/>
                    <a:pt x="96" y="124"/>
                    <a:pt x="96" y="124"/>
                  </a:cubicBezTo>
                  <a:cubicBezTo>
                    <a:pt x="68" y="124"/>
                    <a:pt x="68" y="124"/>
                    <a:pt x="68" y="124"/>
                  </a:cubicBezTo>
                  <a:cubicBezTo>
                    <a:pt x="67" y="124"/>
                    <a:pt x="67" y="124"/>
                    <a:pt x="67" y="124"/>
                  </a:cubicBezTo>
                  <a:cubicBezTo>
                    <a:pt x="67" y="123"/>
                    <a:pt x="67" y="123"/>
                    <a:pt x="67" y="123"/>
                  </a:cubicBezTo>
                  <a:cubicBezTo>
                    <a:pt x="67" y="43"/>
                    <a:pt x="67" y="43"/>
                    <a:pt x="67" y="43"/>
                  </a:cubicBezTo>
                  <a:cubicBezTo>
                    <a:pt x="67" y="33"/>
                    <a:pt x="65" y="26"/>
                    <a:pt x="55" y="26"/>
                  </a:cubicBezTo>
                  <a:cubicBezTo>
                    <a:pt x="47" y="26"/>
                    <a:pt x="39" y="30"/>
                    <a:pt x="31" y="38"/>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5" y="0"/>
                  </a:cubicBezTo>
                  <a:cubicBezTo>
                    <a:pt x="82" y="0"/>
                    <a:pt x="89" y="9"/>
                    <a:pt x="93" y="18"/>
                  </a:cubicBezTo>
                  <a:cubicBezTo>
                    <a:pt x="102" y="9"/>
                    <a:pt x="115" y="0"/>
                    <a:pt x="131" y="0"/>
                  </a:cubicBezTo>
                  <a:cubicBezTo>
                    <a:pt x="159" y="0"/>
                    <a:pt x="164" y="23"/>
                    <a:pt x="164" y="43"/>
                  </a:cubicBezTo>
                  <a:cubicBezTo>
                    <a:pt x="164" y="123"/>
                    <a:pt x="164" y="123"/>
                    <a:pt x="164" y="123"/>
                  </a:cubicBezTo>
                  <a:cubicBezTo>
                    <a:pt x="164" y="124"/>
                    <a:pt x="164" y="124"/>
                    <a:pt x="164" y="124"/>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5" name="Freeform 8"/>
            <p:cNvSpPr>
              <a:spLocks noEditPoints="1"/>
            </p:cNvSpPr>
            <p:nvPr/>
          </p:nvSpPr>
          <p:spPr bwMode="auto">
            <a:xfrm>
              <a:off x="8120640" y="4805279"/>
              <a:ext cx="973143" cy="1260311"/>
            </a:xfrm>
            <a:custGeom>
              <a:avLst/>
              <a:gdLst>
                <a:gd name="T0" fmla="*/ 2147483647 w 98"/>
                <a:gd name="T1" fmla="*/ 2147483647 h 126"/>
                <a:gd name="T2" fmla="*/ 0 w 98"/>
                <a:gd name="T3" fmla="*/ 2147483647 h 126"/>
                <a:gd name="T4" fmla="*/ 2147483647 w 98"/>
                <a:gd name="T5" fmla="*/ 2147483647 h 126"/>
                <a:gd name="T6" fmla="*/ 2147483647 w 98"/>
                <a:gd name="T7" fmla="*/ 2147483647 h 126"/>
                <a:gd name="T8" fmla="*/ 2147483647 w 98"/>
                <a:gd name="T9" fmla="*/ 2147483647 h 126"/>
                <a:gd name="T10" fmla="*/ 2147483647 w 98"/>
                <a:gd name="T11" fmla="*/ 2147483647 h 126"/>
                <a:gd name="T12" fmla="*/ 2147483647 w 98"/>
                <a:gd name="T13" fmla="*/ 2147483647 h 126"/>
                <a:gd name="T14" fmla="*/ 2147483647 w 98"/>
                <a:gd name="T15" fmla="*/ 2147483647 h 126"/>
                <a:gd name="T16" fmla="*/ 2147483647 w 98"/>
                <a:gd name="T17" fmla="*/ 2147483647 h 126"/>
                <a:gd name="T18" fmla="*/ 2147483647 w 98"/>
                <a:gd name="T19" fmla="*/ 2147483647 h 126"/>
                <a:gd name="T20" fmla="*/ 2147483647 w 98"/>
                <a:gd name="T21" fmla="*/ 2147483647 h 126"/>
                <a:gd name="T22" fmla="*/ 2147483647 w 98"/>
                <a:gd name="T23" fmla="*/ 2147483647 h 126"/>
                <a:gd name="T24" fmla="*/ 2147483647 w 98"/>
                <a:gd name="T25" fmla="*/ 0 h 126"/>
                <a:gd name="T26" fmla="*/ 2147483647 w 98"/>
                <a:gd name="T27" fmla="*/ 2147483647 h 126"/>
                <a:gd name="T28" fmla="*/ 2147483647 w 98"/>
                <a:gd name="T29" fmla="*/ 2147483647 h 126"/>
                <a:gd name="T30" fmla="*/ 2147483647 w 98"/>
                <a:gd name="T31" fmla="*/ 2147483647 h 126"/>
                <a:gd name="T32" fmla="*/ 2147483647 w 98"/>
                <a:gd name="T33" fmla="*/ 2147483647 h 126"/>
                <a:gd name="T34" fmla="*/ 2147483647 w 98"/>
                <a:gd name="T35" fmla="*/ 2147483647 h 126"/>
                <a:gd name="T36" fmla="*/ 2147483647 w 98"/>
                <a:gd name="T37" fmla="*/ 2147483647 h 126"/>
                <a:gd name="T38" fmla="*/ 2147483647 w 98"/>
                <a:gd name="T39" fmla="*/ 2147483647 h 126"/>
                <a:gd name="T40" fmla="*/ 2147483647 w 98"/>
                <a:gd name="T41" fmla="*/ 2147483647 h 126"/>
                <a:gd name="T42" fmla="*/ 2147483647 w 98"/>
                <a:gd name="T43" fmla="*/ 2147483647 h 126"/>
                <a:gd name="T44" fmla="*/ 2147483647 w 98"/>
                <a:gd name="T45" fmla="*/ 2147483647 h 126"/>
                <a:gd name="T46" fmla="*/ 2147483647 w 98"/>
                <a:gd name="T47" fmla="*/ 2147483647 h 126"/>
                <a:gd name="T48" fmla="*/ 2147483647 w 98"/>
                <a:gd name="T49" fmla="*/ 2147483647 h 126"/>
                <a:gd name="T50" fmla="*/ 2147483647 w 98"/>
                <a:gd name="T51" fmla="*/ 2147483647 h 126"/>
                <a:gd name="T52" fmla="*/ 2147483647 w 98"/>
                <a:gd name="T53" fmla="*/ 2147483647 h 126"/>
                <a:gd name="T54" fmla="*/ 2147483647 w 98"/>
                <a:gd name="T55" fmla="*/ 2147483647 h 12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98" h="126">
                  <a:moveTo>
                    <a:pt x="38" y="126"/>
                  </a:moveTo>
                  <a:cubicBezTo>
                    <a:pt x="16" y="126"/>
                    <a:pt x="0" y="112"/>
                    <a:pt x="0" y="91"/>
                  </a:cubicBezTo>
                  <a:cubicBezTo>
                    <a:pt x="0" y="78"/>
                    <a:pt x="5" y="68"/>
                    <a:pt x="15" y="62"/>
                  </a:cubicBezTo>
                  <a:cubicBezTo>
                    <a:pt x="25" y="55"/>
                    <a:pt x="42" y="50"/>
                    <a:pt x="68" y="46"/>
                  </a:cubicBezTo>
                  <a:cubicBezTo>
                    <a:pt x="68" y="43"/>
                    <a:pt x="68" y="43"/>
                    <a:pt x="68" y="43"/>
                  </a:cubicBezTo>
                  <a:cubicBezTo>
                    <a:pt x="68" y="30"/>
                    <a:pt x="63" y="25"/>
                    <a:pt x="50" y="25"/>
                  </a:cubicBezTo>
                  <a:cubicBezTo>
                    <a:pt x="39" y="25"/>
                    <a:pt x="27" y="29"/>
                    <a:pt x="17" y="34"/>
                  </a:cubicBezTo>
                  <a:cubicBezTo>
                    <a:pt x="16" y="35"/>
                    <a:pt x="16" y="35"/>
                    <a:pt x="16" y="35"/>
                  </a:cubicBezTo>
                  <a:cubicBezTo>
                    <a:pt x="15" y="34"/>
                    <a:pt x="15" y="34"/>
                    <a:pt x="15" y="34"/>
                  </a:cubicBezTo>
                  <a:cubicBezTo>
                    <a:pt x="5" y="15"/>
                    <a:pt x="5" y="15"/>
                    <a:pt x="5" y="15"/>
                  </a:cubicBezTo>
                  <a:cubicBezTo>
                    <a:pt x="5" y="14"/>
                    <a:pt x="5" y="14"/>
                    <a:pt x="5" y="14"/>
                  </a:cubicBezTo>
                  <a:cubicBezTo>
                    <a:pt x="6" y="14"/>
                    <a:pt x="6" y="14"/>
                    <a:pt x="6" y="14"/>
                  </a:cubicBezTo>
                  <a:cubicBezTo>
                    <a:pt x="21" y="4"/>
                    <a:pt x="36" y="0"/>
                    <a:pt x="52" y="0"/>
                  </a:cubicBezTo>
                  <a:cubicBezTo>
                    <a:pt x="82" y="0"/>
                    <a:pt x="98" y="15"/>
                    <a:pt x="98" y="45"/>
                  </a:cubicBezTo>
                  <a:cubicBezTo>
                    <a:pt x="98" y="123"/>
                    <a:pt x="98" y="123"/>
                    <a:pt x="98" y="123"/>
                  </a:cubicBezTo>
                  <a:cubicBezTo>
                    <a:pt x="98" y="124"/>
                    <a:pt x="98" y="124"/>
                    <a:pt x="98" y="124"/>
                  </a:cubicBezTo>
                  <a:cubicBezTo>
                    <a:pt x="97" y="124"/>
                    <a:pt x="97" y="124"/>
                    <a:pt x="97" y="124"/>
                  </a:cubicBezTo>
                  <a:cubicBezTo>
                    <a:pt x="80" y="124"/>
                    <a:pt x="80" y="124"/>
                    <a:pt x="80" y="124"/>
                  </a:cubicBezTo>
                  <a:cubicBezTo>
                    <a:pt x="79" y="124"/>
                    <a:pt x="79" y="124"/>
                    <a:pt x="79" y="124"/>
                  </a:cubicBezTo>
                  <a:cubicBezTo>
                    <a:pt x="79" y="123"/>
                    <a:pt x="79" y="123"/>
                    <a:pt x="79" y="123"/>
                  </a:cubicBezTo>
                  <a:cubicBezTo>
                    <a:pt x="74" y="112"/>
                    <a:pt x="74" y="112"/>
                    <a:pt x="74" y="112"/>
                  </a:cubicBezTo>
                  <a:cubicBezTo>
                    <a:pt x="66" y="119"/>
                    <a:pt x="54" y="126"/>
                    <a:pt x="38" y="126"/>
                  </a:cubicBezTo>
                  <a:close/>
                  <a:moveTo>
                    <a:pt x="68" y="67"/>
                  </a:moveTo>
                  <a:cubicBezTo>
                    <a:pt x="48" y="70"/>
                    <a:pt x="38" y="74"/>
                    <a:pt x="34" y="79"/>
                  </a:cubicBezTo>
                  <a:cubicBezTo>
                    <a:pt x="31" y="82"/>
                    <a:pt x="31" y="84"/>
                    <a:pt x="31" y="89"/>
                  </a:cubicBezTo>
                  <a:cubicBezTo>
                    <a:pt x="31" y="98"/>
                    <a:pt x="35" y="103"/>
                    <a:pt x="45" y="103"/>
                  </a:cubicBezTo>
                  <a:cubicBezTo>
                    <a:pt x="52" y="103"/>
                    <a:pt x="61" y="100"/>
                    <a:pt x="68" y="94"/>
                  </a:cubicBezTo>
                  <a:cubicBezTo>
                    <a:pt x="68" y="67"/>
                    <a:pt x="68" y="67"/>
                    <a:pt x="68" y="67"/>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6" name="Freeform 9"/>
            <p:cNvSpPr>
              <a:spLocks/>
            </p:cNvSpPr>
            <p:nvPr/>
          </p:nvSpPr>
          <p:spPr bwMode="auto">
            <a:xfrm>
              <a:off x="9364993" y="4805279"/>
              <a:ext cx="1005049" cy="1244353"/>
            </a:xfrm>
            <a:custGeom>
              <a:avLst/>
              <a:gdLst>
                <a:gd name="T0" fmla="*/ 2147483647 w 101"/>
                <a:gd name="T1" fmla="*/ 2147483647 h 124"/>
                <a:gd name="T2" fmla="*/ 2147483647 w 101"/>
                <a:gd name="T3" fmla="*/ 2147483647 h 124"/>
                <a:gd name="T4" fmla="*/ 2147483647 w 101"/>
                <a:gd name="T5" fmla="*/ 2147483647 h 124"/>
                <a:gd name="T6" fmla="*/ 2147483647 w 101"/>
                <a:gd name="T7" fmla="*/ 2147483647 h 124"/>
                <a:gd name="T8" fmla="*/ 2147483647 w 101"/>
                <a:gd name="T9" fmla="*/ 2147483647 h 124"/>
                <a:gd name="T10" fmla="*/ 2147483647 w 101"/>
                <a:gd name="T11" fmla="*/ 2147483647 h 124"/>
                <a:gd name="T12" fmla="*/ 2147483647 w 101"/>
                <a:gd name="T13" fmla="*/ 2147483647 h 124"/>
                <a:gd name="T14" fmla="*/ 2147483647 w 101"/>
                <a:gd name="T15" fmla="*/ 2147483647 h 124"/>
                <a:gd name="T16" fmla="*/ 2147483647 w 101"/>
                <a:gd name="T17" fmla="*/ 2147483647 h 124"/>
                <a:gd name="T18" fmla="*/ 2147483647 w 101"/>
                <a:gd name="T19" fmla="*/ 2147483647 h 124"/>
                <a:gd name="T20" fmla="*/ 2147483647 w 101"/>
                <a:gd name="T21" fmla="*/ 2147483647 h 124"/>
                <a:gd name="T22" fmla="*/ 2147483647 w 101"/>
                <a:gd name="T23" fmla="*/ 2147483647 h 124"/>
                <a:gd name="T24" fmla="*/ 0 w 101"/>
                <a:gd name="T25" fmla="*/ 2147483647 h 124"/>
                <a:gd name="T26" fmla="*/ 0 w 101"/>
                <a:gd name="T27" fmla="*/ 2147483647 h 124"/>
                <a:gd name="T28" fmla="*/ 0 w 101"/>
                <a:gd name="T29" fmla="*/ 2147483647 h 124"/>
                <a:gd name="T30" fmla="*/ 0 w 101"/>
                <a:gd name="T31" fmla="*/ 2147483647 h 124"/>
                <a:gd name="T32" fmla="*/ 2147483647 w 101"/>
                <a:gd name="T33" fmla="*/ 2147483647 h 124"/>
                <a:gd name="T34" fmla="*/ 2147483647 w 101"/>
                <a:gd name="T35" fmla="*/ 2147483647 h 124"/>
                <a:gd name="T36" fmla="*/ 2147483647 w 101"/>
                <a:gd name="T37" fmla="*/ 2147483647 h 124"/>
                <a:gd name="T38" fmla="*/ 2147483647 w 101"/>
                <a:gd name="T39" fmla="*/ 2147483647 h 124"/>
                <a:gd name="T40" fmla="*/ 2147483647 w 101"/>
                <a:gd name="T41" fmla="*/ 2147483647 h 124"/>
                <a:gd name="T42" fmla="*/ 2147483647 w 101"/>
                <a:gd name="T43" fmla="*/ 0 h 124"/>
                <a:gd name="T44" fmla="*/ 2147483647 w 101"/>
                <a:gd name="T45" fmla="*/ 2147483647 h 124"/>
                <a:gd name="T46" fmla="*/ 2147483647 w 101"/>
                <a:gd name="T47" fmla="*/ 2147483647 h 124"/>
                <a:gd name="T48" fmla="*/ 2147483647 w 101"/>
                <a:gd name="T49" fmla="*/ 2147483647 h 124"/>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01" h="124">
                  <a:moveTo>
                    <a:pt x="101" y="124"/>
                  </a:moveTo>
                  <a:cubicBezTo>
                    <a:pt x="99" y="124"/>
                    <a:pt x="99" y="124"/>
                    <a:pt x="99" y="124"/>
                  </a:cubicBezTo>
                  <a:cubicBezTo>
                    <a:pt x="71" y="124"/>
                    <a:pt x="71" y="124"/>
                    <a:pt x="71" y="124"/>
                  </a:cubicBezTo>
                  <a:cubicBezTo>
                    <a:pt x="70" y="124"/>
                    <a:pt x="70" y="124"/>
                    <a:pt x="70" y="124"/>
                  </a:cubicBezTo>
                  <a:cubicBezTo>
                    <a:pt x="70" y="123"/>
                    <a:pt x="70" y="123"/>
                    <a:pt x="70" y="123"/>
                  </a:cubicBezTo>
                  <a:cubicBezTo>
                    <a:pt x="70" y="43"/>
                    <a:pt x="70" y="43"/>
                    <a:pt x="70" y="43"/>
                  </a:cubicBezTo>
                  <a:cubicBezTo>
                    <a:pt x="70" y="31"/>
                    <a:pt x="66" y="26"/>
                    <a:pt x="56" y="26"/>
                  </a:cubicBezTo>
                  <a:cubicBezTo>
                    <a:pt x="48" y="26"/>
                    <a:pt x="38" y="31"/>
                    <a:pt x="31" y="39"/>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6" y="0"/>
                  </a:cubicBezTo>
                  <a:cubicBezTo>
                    <a:pt x="89" y="0"/>
                    <a:pt x="101" y="14"/>
                    <a:pt x="101" y="43"/>
                  </a:cubicBezTo>
                  <a:cubicBezTo>
                    <a:pt x="101" y="123"/>
                    <a:pt x="101" y="123"/>
                    <a:pt x="101" y="123"/>
                  </a:cubicBezTo>
                  <a:cubicBezTo>
                    <a:pt x="101" y="124"/>
                    <a:pt x="101" y="124"/>
                    <a:pt x="101" y="124"/>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7" name="Freeform 10"/>
            <p:cNvSpPr>
              <a:spLocks/>
            </p:cNvSpPr>
            <p:nvPr/>
          </p:nvSpPr>
          <p:spPr bwMode="auto">
            <a:xfrm>
              <a:off x="10481720" y="4470256"/>
              <a:ext cx="781704" cy="1595324"/>
            </a:xfrm>
            <a:custGeom>
              <a:avLst/>
              <a:gdLst>
                <a:gd name="T0" fmla="*/ 2147483647 w 78"/>
                <a:gd name="T1" fmla="*/ 2147483647 h 158"/>
                <a:gd name="T2" fmla="*/ 2147483647 w 78"/>
                <a:gd name="T3" fmla="*/ 2147483647 h 158"/>
                <a:gd name="T4" fmla="*/ 2147483647 w 78"/>
                <a:gd name="T5" fmla="*/ 2147483647 h 158"/>
                <a:gd name="T6" fmla="*/ 2147483647 w 78"/>
                <a:gd name="T7" fmla="*/ 2147483647 h 158"/>
                <a:gd name="T8" fmla="*/ 0 w 78"/>
                <a:gd name="T9" fmla="*/ 2147483647 h 158"/>
                <a:gd name="T10" fmla="*/ 0 w 78"/>
                <a:gd name="T11" fmla="*/ 2147483647 h 158"/>
                <a:gd name="T12" fmla="*/ 0 w 78"/>
                <a:gd name="T13" fmla="*/ 2147483647 h 158"/>
                <a:gd name="T14" fmla="*/ 0 w 78"/>
                <a:gd name="T15" fmla="*/ 2147483647 h 158"/>
                <a:gd name="T16" fmla="*/ 2147483647 w 78"/>
                <a:gd name="T17" fmla="*/ 2147483647 h 158"/>
                <a:gd name="T18" fmla="*/ 2147483647 w 78"/>
                <a:gd name="T19" fmla="*/ 2147483647 h 158"/>
                <a:gd name="T20" fmla="*/ 2147483647 w 78"/>
                <a:gd name="T21" fmla="*/ 2147483647 h 158"/>
                <a:gd name="T22" fmla="*/ 2147483647 w 78"/>
                <a:gd name="T23" fmla="*/ 0 h 158"/>
                <a:gd name="T24" fmla="*/ 2147483647 w 78"/>
                <a:gd name="T25" fmla="*/ 0 h 158"/>
                <a:gd name="T26" fmla="*/ 2147483647 w 78"/>
                <a:gd name="T27" fmla="*/ 0 h 158"/>
                <a:gd name="T28" fmla="*/ 2147483647 w 78"/>
                <a:gd name="T29" fmla="*/ 0 h 158"/>
                <a:gd name="T30" fmla="*/ 2147483647 w 78"/>
                <a:gd name="T31" fmla="*/ 2147483647 h 158"/>
                <a:gd name="T32" fmla="*/ 2147483647 w 78"/>
                <a:gd name="T33" fmla="*/ 2147483647 h 158"/>
                <a:gd name="T34" fmla="*/ 2147483647 w 78"/>
                <a:gd name="T35" fmla="*/ 2147483647 h 158"/>
                <a:gd name="T36" fmla="*/ 2147483647 w 78"/>
                <a:gd name="T37" fmla="*/ 2147483647 h 158"/>
                <a:gd name="T38" fmla="*/ 2147483647 w 78"/>
                <a:gd name="T39" fmla="*/ 2147483647 h 158"/>
                <a:gd name="T40" fmla="*/ 2147483647 w 78"/>
                <a:gd name="T41" fmla="*/ 2147483647 h 158"/>
                <a:gd name="T42" fmla="*/ 2147483647 w 78"/>
                <a:gd name="T43" fmla="*/ 2147483647 h 158"/>
                <a:gd name="T44" fmla="*/ 2147483647 w 78"/>
                <a:gd name="T45" fmla="*/ 2147483647 h 158"/>
                <a:gd name="T46" fmla="*/ 2147483647 w 78"/>
                <a:gd name="T47" fmla="*/ 2147483647 h 158"/>
                <a:gd name="T48" fmla="*/ 2147483647 w 78"/>
                <a:gd name="T49" fmla="*/ 2147483647 h 158"/>
                <a:gd name="T50" fmla="*/ 2147483647 w 78"/>
                <a:gd name="T51" fmla="*/ 2147483647 h 158"/>
                <a:gd name="T52" fmla="*/ 2147483647 w 78"/>
                <a:gd name="T53" fmla="*/ 2147483647 h 158"/>
                <a:gd name="T54" fmla="*/ 2147483647 w 78"/>
                <a:gd name="T55" fmla="*/ 2147483647 h 158"/>
                <a:gd name="T56" fmla="*/ 2147483647 w 78"/>
                <a:gd name="T57" fmla="*/ 2147483647 h 158"/>
                <a:gd name="T58" fmla="*/ 2147483647 w 78"/>
                <a:gd name="T59" fmla="*/ 2147483647 h 158"/>
                <a:gd name="T60" fmla="*/ 2147483647 w 78"/>
                <a:gd name="T61" fmla="*/ 2147483647 h 158"/>
                <a:gd name="T62" fmla="*/ 2147483647 w 78"/>
                <a:gd name="T63" fmla="*/ 2147483647 h 158"/>
                <a:gd name="T64" fmla="*/ 2147483647 w 78"/>
                <a:gd name="T65" fmla="*/ 2147483647 h 15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8" h="158">
                  <a:moveTo>
                    <a:pt x="54" y="158"/>
                  </a:moveTo>
                  <a:cubicBezTo>
                    <a:pt x="30" y="158"/>
                    <a:pt x="18" y="146"/>
                    <a:pt x="18" y="122"/>
                  </a:cubicBezTo>
                  <a:cubicBezTo>
                    <a:pt x="18" y="56"/>
                    <a:pt x="18" y="56"/>
                    <a:pt x="18" y="56"/>
                  </a:cubicBezTo>
                  <a:cubicBezTo>
                    <a:pt x="2" y="56"/>
                    <a:pt x="2" y="56"/>
                    <a:pt x="2" y="56"/>
                  </a:cubicBezTo>
                  <a:cubicBezTo>
                    <a:pt x="0" y="56"/>
                    <a:pt x="0" y="56"/>
                    <a:pt x="0" y="56"/>
                  </a:cubicBezTo>
                  <a:cubicBezTo>
                    <a:pt x="0" y="55"/>
                    <a:pt x="0" y="55"/>
                    <a:pt x="0" y="55"/>
                  </a:cubicBezTo>
                  <a:cubicBezTo>
                    <a:pt x="0" y="36"/>
                    <a:pt x="0" y="36"/>
                    <a:pt x="0" y="36"/>
                  </a:cubicBezTo>
                  <a:cubicBezTo>
                    <a:pt x="0" y="34"/>
                    <a:pt x="0" y="34"/>
                    <a:pt x="0" y="34"/>
                  </a:cubicBezTo>
                  <a:cubicBezTo>
                    <a:pt x="2" y="34"/>
                    <a:pt x="2" y="34"/>
                    <a:pt x="2" y="34"/>
                  </a:cubicBezTo>
                  <a:cubicBezTo>
                    <a:pt x="19" y="34"/>
                    <a:pt x="19" y="34"/>
                    <a:pt x="19" y="34"/>
                  </a:cubicBezTo>
                  <a:cubicBezTo>
                    <a:pt x="24" y="1"/>
                    <a:pt x="24" y="1"/>
                    <a:pt x="24" y="1"/>
                  </a:cubicBezTo>
                  <a:cubicBezTo>
                    <a:pt x="24" y="0"/>
                    <a:pt x="24" y="0"/>
                    <a:pt x="24" y="0"/>
                  </a:cubicBezTo>
                  <a:cubicBezTo>
                    <a:pt x="25" y="0"/>
                    <a:pt x="25" y="0"/>
                    <a:pt x="25" y="0"/>
                  </a:cubicBezTo>
                  <a:cubicBezTo>
                    <a:pt x="47" y="0"/>
                    <a:pt x="47" y="0"/>
                    <a:pt x="47" y="0"/>
                  </a:cubicBezTo>
                  <a:cubicBezTo>
                    <a:pt x="49" y="0"/>
                    <a:pt x="49" y="0"/>
                    <a:pt x="49" y="0"/>
                  </a:cubicBezTo>
                  <a:cubicBezTo>
                    <a:pt x="49" y="1"/>
                    <a:pt x="49" y="1"/>
                    <a:pt x="49" y="1"/>
                  </a:cubicBezTo>
                  <a:cubicBezTo>
                    <a:pt x="49" y="34"/>
                    <a:pt x="49" y="34"/>
                    <a:pt x="49" y="34"/>
                  </a:cubicBezTo>
                  <a:cubicBezTo>
                    <a:pt x="73" y="34"/>
                    <a:pt x="73" y="34"/>
                    <a:pt x="73" y="34"/>
                  </a:cubicBezTo>
                  <a:cubicBezTo>
                    <a:pt x="74" y="34"/>
                    <a:pt x="74" y="34"/>
                    <a:pt x="74" y="34"/>
                  </a:cubicBezTo>
                  <a:cubicBezTo>
                    <a:pt x="74" y="36"/>
                    <a:pt x="74" y="36"/>
                    <a:pt x="74" y="36"/>
                  </a:cubicBezTo>
                  <a:cubicBezTo>
                    <a:pt x="74" y="55"/>
                    <a:pt x="74" y="55"/>
                    <a:pt x="74" y="55"/>
                  </a:cubicBezTo>
                  <a:cubicBezTo>
                    <a:pt x="74" y="56"/>
                    <a:pt x="74" y="56"/>
                    <a:pt x="74" y="56"/>
                  </a:cubicBezTo>
                  <a:cubicBezTo>
                    <a:pt x="73" y="56"/>
                    <a:pt x="73" y="56"/>
                    <a:pt x="73" y="56"/>
                  </a:cubicBezTo>
                  <a:cubicBezTo>
                    <a:pt x="49" y="56"/>
                    <a:pt x="49" y="56"/>
                    <a:pt x="49" y="56"/>
                  </a:cubicBezTo>
                  <a:cubicBezTo>
                    <a:pt x="49" y="120"/>
                    <a:pt x="49" y="120"/>
                    <a:pt x="49" y="120"/>
                  </a:cubicBezTo>
                  <a:cubicBezTo>
                    <a:pt x="49" y="131"/>
                    <a:pt x="50" y="134"/>
                    <a:pt x="61" y="134"/>
                  </a:cubicBezTo>
                  <a:cubicBezTo>
                    <a:pt x="64" y="134"/>
                    <a:pt x="68" y="134"/>
                    <a:pt x="73" y="132"/>
                  </a:cubicBezTo>
                  <a:cubicBezTo>
                    <a:pt x="74" y="132"/>
                    <a:pt x="74" y="132"/>
                    <a:pt x="74" y="132"/>
                  </a:cubicBezTo>
                  <a:cubicBezTo>
                    <a:pt x="75" y="133"/>
                    <a:pt x="75" y="133"/>
                    <a:pt x="75" y="133"/>
                  </a:cubicBezTo>
                  <a:cubicBezTo>
                    <a:pt x="78" y="153"/>
                    <a:pt x="78" y="153"/>
                    <a:pt x="78" y="153"/>
                  </a:cubicBezTo>
                  <a:cubicBezTo>
                    <a:pt x="78" y="154"/>
                    <a:pt x="78" y="154"/>
                    <a:pt x="78" y="154"/>
                  </a:cubicBezTo>
                  <a:cubicBezTo>
                    <a:pt x="77" y="154"/>
                    <a:pt x="77" y="154"/>
                    <a:pt x="77" y="154"/>
                  </a:cubicBezTo>
                  <a:cubicBezTo>
                    <a:pt x="74" y="155"/>
                    <a:pt x="66" y="158"/>
                    <a:pt x="54" y="158"/>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8" name="Freeform 11"/>
            <p:cNvSpPr>
              <a:spLocks noEditPoints="1"/>
            </p:cNvSpPr>
            <p:nvPr/>
          </p:nvSpPr>
          <p:spPr bwMode="auto">
            <a:xfrm>
              <a:off x="11311288" y="4805279"/>
              <a:ext cx="1052914" cy="1260311"/>
            </a:xfrm>
            <a:custGeom>
              <a:avLst/>
              <a:gdLst>
                <a:gd name="T0" fmla="*/ 2147483647 w 105"/>
                <a:gd name="T1" fmla="*/ 2147483647 h 126"/>
                <a:gd name="T2" fmla="*/ 0 w 105"/>
                <a:gd name="T3" fmla="*/ 2147483647 h 126"/>
                <a:gd name="T4" fmla="*/ 2147483647 w 105"/>
                <a:gd name="T5" fmla="*/ 0 h 126"/>
                <a:gd name="T6" fmla="*/ 2147483647 w 105"/>
                <a:gd name="T7" fmla="*/ 2147483647 h 126"/>
                <a:gd name="T8" fmla="*/ 2147483647 w 105"/>
                <a:gd name="T9" fmla="*/ 2147483647 h 126"/>
                <a:gd name="T10" fmla="*/ 2147483647 w 105"/>
                <a:gd name="T11" fmla="*/ 2147483647 h 126"/>
                <a:gd name="T12" fmla="*/ 2147483647 w 105"/>
                <a:gd name="T13" fmla="*/ 2147483647 h 126"/>
                <a:gd name="T14" fmla="*/ 2147483647 w 105"/>
                <a:gd name="T15" fmla="*/ 2147483647 h 126"/>
                <a:gd name="T16" fmla="*/ 2147483647 w 105"/>
                <a:gd name="T17" fmla="*/ 2147483647 h 126"/>
                <a:gd name="T18" fmla="*/ 2147483647 w 105"/>
                <a:gd name="T19" fmla="*/ 2147483647 h 126"/>
                <a:gd name="T20" fmla="*/ 2147483647 w 105"/>
                <a:gd name="T21" fmla="*/ 2147483647 h 126"/>
                <a:gd name="T22" fmla="*/ 2147483647 w 105"/>
                <a:gd name="T23" fmla="*/ 2147483647 h 126"/>
                <a:gd name="T24" fmla="*/ 2147483647 w 105"/>
                <a:gd name="T25" fmla="*/ 2147483647 h 126"/>
                <a:gd name="T26" fmla="*/ 2147483647 w 105"/>
                <a:gd name="T27" fmla="*/ 2147483647 h 126"/>
                <a:gd name="T28" fmla="*/ 2147483647 w 105"/>
                <a:gd name="T29" fmla="*/ 2147483647 h 126"/>
                <a:gd name="T30" fmla="*/ 2147483647 w 105"/>
                <a:gd name="T31" fmla="*/ 2147483647 h 126"/>
                <a:gd name="T32" fmla="*/ 2147483647 w 105"/>
                <a:gd name="T33" fmla="*/ 2147483647 h 126"/>
                <a:gd name="T34" fmla="*/ 2147483647 w 105"/>
                <a:gd name="T35" fmla="*/ 2147483647 h 126"/>
                <a:gd name="T36" fmla="*/ 2147483647 w 105"/>
                <a:gd name="T37" fmla="*/ 2147483647 h 126"/>
                <a:gd name="T38" fmla="*/ 2147483647 w 105"/>
                <a:gd name="T39" fmla="*/ 2147483647 h 1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05" h="126">
                  <a:moveTo>
                    <a:pt x="55" y="126"/>
                  </a:moveTo>
                  <a:cubicBezTo>
                    <a:pt x="21" y="126"/>
                    <a:pt x="0" y="102"/>
                    <a:pt x="0" y="64"/>
                  </a:cubicBezTo>
                  <a:cubicBezTo>
                    <a:pt x="0" y="25"/>
                    <a:pt x="21" y="0"/>
                    <a:pt x="53" y="0"/>
                  </a:cubicBezTo>
                  <a:cubicBezTo>
                    <a:pt x="86" y="0"/>
                    <a:pt x="105" y="23"/>
                    <a:pt x="105" y="64"/>
                  </a:cubicBezTo>
                  <a:cubicBezTo>
                    <a:pt x="105" y="71"/>
                    <a:pt x="105" y="71"/>
                    <a:pt x="105" y="71"/>
                  </a:cubicBezTo>
                  <a:cubicBezTo>
                    <a:pt x="105" y="73"/>
                    <a:pt x="105" y="73"/>
                    <a:pt x="105" y="73"/>
                  </a:cubicBezTo>
                  <a:cubicBezTo>
                    <a:pt x="104" y="73"/>
                    <a:pt x="104" y="73"/>
                    <a:pt x="104" y="73"/>
                  </a:cubicBezTo>
                  <a:cubicBezTo>
                    <a:pt x="32" y="73"/>
                    <a:pt x="32" y="73"/>
                    <a:pt x="32" y="73"/>
                  </a:cubicBezTo>
                  <a:cubicBezTo>
                    <a:pt x="33" y="92"/>
                    <a:pt x="41" y="101"/>
                    <a:pt x="58" y="101"/>
                  </a:cubicBezTo>
                  <a:cubicBezTo>
                    <a:pt x="71" y="101"/>
                    <a:pt x="79" y="96"/>
                    <a:pt x="89" y="91"/>
                  </a:cubicBezTo>
                  <a:cubicBezTo>
                    <a:pt x="90" y="90"/>
                    <a:pt x="90" y="90"/>
                    <a:pt x="90" y="90"/>
                  </a:cubicBezTo>
                  <a:cubicBezTo>
                    <a:pt x="90" y="91"/>
                    <a:pt x="90" y="91"/>
                    <a:pt x="90" y="91"/>
                  </a:cubicBezTo>
                  <a:cubicBezTo>
                    <a:pt x="102" y="108"/>
                    <a:pt x="102" y="108"/>
                    <a:pt x="102" y="108"/>
                  </a:cubicBezTo>
                  <a:cubicBezTo>
                    <a:pt x="102" y="109"/>
                    <a:pt x="102" y="109"/>
                    <a:pt x="102" y="109"/>
                  </a:cubicBezTo>
                  <a:cubicBezTo>
                    <a:pt x="101" y="110"/>
                    <a:pt x="101" y="110"/>
                    <a:pt x="101" y="110"/>
                  </a:cubicBezTo>
                  <a:cubicBezTo>
                    <a:pt x="90" y="119"/>
                    <a:pt x="79" y="126"/>
                    <a:pt x="55" y="126"/>
                  </a:cubicBezTo>
                  <a:close/>
                  <a:moveTo>
                    <a:pt x="32" y="53"/>
                  </a:moveTo>
                  <a:cubicBezTo>
                    <a:pt x="74" y="53"/>
                    <a:pt x="74" y="53"/>
                    <a:pt x="74" y="53"/>
                  </a:cubicBezTo>
                  <a:cubicBezTo>
                    <a:pt x="73" y="33"/>
                    <a:pt x="66" y="23"/>
                    <a:pt x="53" y="23"/>
                  </a:cubicBezTo>
                  <a:cubicBezTo>
                    <a:pt x="41" y="23"/>
                    <a:pt x="34" y="33"/>
                    <a:pt x="32" y="53"/>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9" name="Freeform 12"/>
            <p:cNvSpPr>
              <a:spLocks/>
            </p:cNvSpPr>
            <p:nvPr/>
          </p:nvSpPr>
          <p:spPr bwMode="auto">
            <a:xfrm>
              <a:off x="12491828" y="4805279"/>
              <a:ext cx="973143" cy="1260311"/>
            </a:xfrm>
            <a:custGeom>
              <a:avLst/>
              <a:gdLst>
                <a:gd name="T0" fmla="*/ 2147483647 w 97"/>
                <a:gd name="T1" fmla="*/ 2147483647 h 126"/>
                <a:gd name="T2" fmla="*/ 0 w 97"/>
                <a:gd name="T3" fmla="*/ 2147483647 h 126"/>
                <a:gd name="T4" fmla="*/ 2147483647 w 97"/>
                <a:gd name="T5" fmla="*/ 0 h 126"/>
                <a:gd name="T6" fmla="*/ 2147483647 w 97"/>
                <a:gd name="T7" fmla="*/ 2147483647 h 126"/>
                <a:gd name="T8" fmla="*/ 2147483647 w 97"/>
                <a:gd name="T9" fmla="*/ 2147483647 h 126"/>
                <a:gd name="T10" fmla="*/ 2147483647 w 97"/>
                <a:gd name="T11" fmla="*/ 2147483647 h 126"/>
                <a:gd name="T12" fmla="*/ 2147483647 w 97"/>
                <a:gd name="T13" fmla="*/ 2147483647 h 126"/>
                <a:gd name="T14" fmla="*/ 2147483647 w 97"/>
                <a:gd name="T15" fmla="*/ 2147483647 h 126"/>
                <a:gd name="T16" fmla="*/ 2147483647 w 97"/>
                <a:gd name="T17" fmla="*/ 2147483647 h 126"/>
                <a:gd name="T18" fmla="*/ 2147483647 w 97"/>
                <a:gd name="T19" fmla="*/ 2147483647 h 126"/>
                <a:gd name="T20" fmla="*/ 2147483647 w 97"/>
                <a:gd name="T21" fmla="*/ 2147483647 h 126"/>
                <a:gd name="T22" fmla="*/ 2147483647 w 97"/>
                <a:gd name="T23" fmla="*/ 2147483647 h 126"/>
                <a:gd name="T24" fmla="*/ 2147483647 w 97"/>
                <a:gd name="T25" fmla="*/ 2147483647 h 126"/>
                <a:gd name="T26" fmla="*/ 2147483647 w 97"/>
                <a:gd name="T27" fmla="*/ 2147483647 h 126"/>
                <a:gd name="T28" fmla="*/ 2147483647 w 97"/>
                <a:gd name="T29" fmla="*/ 2147483647 h 126"/>
                <a:gd name="T30" fmla="*/ 2147483647 w 97"/>
                <a:gd name="T31" fmla="*/ 2147483647 h 126"/>
                <a:gd name="T32" fmla="*/ 2147483647 w 97"/>
                <a:gd name="T33" fmla="*/ 2147483647 h 126"/>
                <a:gd name="T34" fmla="*/ 2147483647 w 97"/>
                <a:gd name="T35" fmla="*/ 2147483647 h 126"/>
                <a:gd name="T36" fmla="*/ 2147483647 w 97"/>
                <a:gd name="T37" fmla="*/ 2147483647 h 1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7" h="126">
                  <a:moveTo>
                    <a:pt x="55" y="126"/>
                  </a:moveTo>
                  <a:cubicBezTo>
                    <a:pt x="14" y="126"/>
                    <a:pt x="0" y="94"/>
                    <a:pt x="0" y="64"/>
                  </a:cubicBezTo>
                  <a:cubicBezTo>
                    <a:pt x="0" y="34"/>
                    <a:pt x="14" y="0"/>
                    <a:pt x="55" y="0"/>
                  </a:cubicBezTo>
                  <a:cubicBezTo>
                    <a:pt x="72" y="0"/>
                    <a:pt x="83" y="4"/>
                    <a:pt x="94" y="13"/>
                  </a:cubicBezTo>
                  <a:cubicBezTo>
                    <a:pt x="95" y="14"/>
                    <a:pt x="95" y="14"/>
                    <a:pt x="95" y="14"/>
                  </a:cubicBezTo>
                  <a:cubicBezTo>
                    <a:pt x="94" y="15"/>
                    <a:pt x="94" y="15"/>
                    <a:pt x="94" y="15"/>
                  </a:cubicBezTo>
                  <a:cubicBezTo>
                    <a:pt x="81" y="33"/>
                    <a:pt x="81" y="33"/>
                    <a:pt x="81" y="33"/>
                  </a:cubicBezTo>
                  <a:cubicBezTo>
                    <a:pt x="81" y="34"/>
                    <a:pt x="81" y="34"/>
                    <a:pt x="81" y="34"/>
                  </a:cubicBezTo>
                  <a:cubicBezTo>
                    <a:pt x="80" y="34"/>
                    <a:pt x="80" y="34"/>
                    <a:pt x="80" y="34"/>
                  </a:cubicBezTo>
                  <a:cubicBezTo>
                    <a:pt x="73" y="29"/>
                    <a:pt x="66" y="25"/>
                    <a:pt x="55" y="25"/>
                  </a:cubicBezTo>
                  <a:cubicBezTo>
                    <a:pt x="39" y="25"/>
                    <a:pt x="31" y="38"/>
                    <a:pt x="31" y="64"/>
                  </a:cubicBezTo>
                  <a:cubicBezTo>
                    <a:pt x="31" y="89"/>
                    <a:pt x="39" y="101"/>
                    <a:pt x="56" y="101"/>
                  </a:cubicBezTo>
                  <a:cubicBezTo>
                    <a:pt x="67" y="101"/>
                    <a:pt x="74" y="97"/>
                    <a:pt x="81" y="91"/>
                  </a:cubicBezTo>
                  <a:cubicBezTo>
                    <a:pt x="82" y="90"/>
                    <a:pt x="82" y="90"/>
                    <a:pt x="82" y="90"/>
                  </a:cubicBezTo>
                  <a:cubicBezTo>
                    <a:pt x="83" y="91"/>
                    <a:pt x="83" y="91"/>
                    <a:pt x="83" y="91"/>
                  </a:cubicBezTo>
                  <a:cubicBezTo>
                    <a:pt x="96" y="108"/>
                    <a:pt x="96" y="108"/>
                    <a:pt x="96" y="108"/>
                  </a:cubicBezTo>
                  <a:cubicBezTo>
                    <a:pt x="97" y="109"/>
                    <a:pt x="97" y="109"/>
                    <a:pt x="97" y="109"/>
                  </a:cubicBezTo>
                  <a:cubicBezTo>
                    <a:pt x="96" y="110"/>
                    <a:pt x="96" y="110"/>
                    <a:pt x="96" y="110"/>
                  </a:cubicBezTo>
                  <a:cubicBezTo>
                    <a:pt x="85" y="121"/>
                    <a:pt x="72" y="126"/>
                    <a:pt x="55" y="12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0" name="Freeform 13"/>
            <p:cNvSpPr>
              <a:spLocks noEditPoints="1"/>
            </p:cNvSpPr>
            <p:nvPr/>
          </p:nvSpPr>
          <p:spPr bwMode="auto">
            <a:xfrm>
              <a:off x="590710" y="3656645"/>
              <a:ext cx="3063022" cy="3078981"/>
            </a:xfrm>
            <a:custGeom>
              <a:avLst/>
              <a:gdLst>
                <a:gd name="T0" fmla="*/ 2147483647 w 305"/>
                <a:gd name="T1" fmla="*/ 2147483647 h 305"/>
                <a:gd name="T2" fmla="*/ 0 w 305"/>
                <a:gd name="T3" fmla="*/ 2147483647 h 305"/>
                <a:gd name="T4" fmla="*/ 2147483647 w 305"/>
                <a:gd name="T5" fmla="*/ 0 h 305"/>
                <a:gd name="T6" fmla="*/ 2147483647 w 305"/>
                <a:gd name="T7" fmla="*/ 2147483647 h 305"/>
                <a:gd name="T8" fmla="*/ 2147483647 w 305"/>
                <a:gd name="T9" fmla="*/ 2147483647 h 305"/>
                <a:gd name="T10" fmla="*/ 2147483647 w 305"/>
                <a:gd name="T11" fmla="*/ 2147483647 h 305"/>
                <a:gd name="T12" fmla="*/ 2147483647 w 305"/>
                <a:gd name="T13" fmla="*/ 2147483647 h 305"/>
                <a:gd name="T14" fmla="*/ 2147483647 w 305"/>
                <a:gd name="T15" fmla="*/ 2147483647 h 305"/>
                <a:gd name="T16" fmla="*/ 2147483647 w 305"/>
                <a:gd name="T17" fmla="*/ 2147483647 h 305"/>
                <a:gd name="T18" fmla="*/ 2147483647 w 305"/>
                <a:gd name="T19" fmla="*/ 2147483647 h 305"/>
                <a:gd name="T20" fmla="*/ 2147483647 w 305"/>
                <a:gd name="T21" fmla="*/ 2147483647 h 305"/>
                <a:gd name="T22" fmla="*/ 2147483647 w 305"/>
                <a:gd name="T23" fmla="*/ 2147483647 h 305"/>
                <a:gd name="T24" fmla="*/ 2147483647 w 305"/>
                <a:gd name="T25" fmla="*/ 2147483647 h 305"/>
                <a:gd name="T26" fmla="*/ 2147483647 w 305"/>
                <a:gd name="T27" fmla="*/ 2147483647 h 30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05" h="305">
                  <a:moveTo>
                    <a:pt x="153" y="305"/>
                  </a:moveTo>
                  <a:cubicBezTo>
                    <a:pt x="69" y="305"/>
                    <a:pt x="0" y="237"/>
                    <a:pt x="0" y="153"/>
                  </a:cubicBezTo>
                  <a:cubicBezTo>
                    <a:pt x="0" y="69"/>
                    <a:pt x="69" y="0"/>
                    <a:pt x="153" y="0"/>
                  </a:cubicBezTo>
                  <a:cubicBezTo>
                    <a:pt x="237" y="0"/>
                    <a:pt x="305" y="69"/>
                    <a:pt x="305" y="153"/>
                  </a:cubicBezTo>
                  <a:cubicBezTo>
                    <a:pt x="305" y="237"/>
                    <a:pt x="237" y="305"/>
                    <a:pt x="153" y="305"/>
                  </a:cubicBezTo>
                  <a:close/>
                  <a:moveTo>
                    <a:pt x="153" y="49"/>
                  </a:moveTo>
                  <a:cubicBezTo>
                    <a:pt x="125" y="49"/>
                    <a:pt x="99" y="59"/>
                    <a:pt x="79" y="79"/>
                  </a:cubicBezTo>
                  <a:cubicBezTo>
                    <a:pt x="59" y="99"/>
                    <a:pt x="49" y="125"/>
                    <a:pt x="49" y="153"/>
                  </a:cubicBezTo>
                  <a:cubicBezTo>
                    <a:pt x="49" y="181"/>
                    <a:pt x="59" y="207"/>
                    <a:pt x="79" y="226"/>
                  </a:cubicBezTo>
                  <a:cubicBezTo>
                    <a:pt x="99" y="246"/>
                    <a:pt x="125" y="257"/>
                    <a:pt x="153" y="257"/>
                  </a:cubicBezTo>
                  <a:cubicBezTo>
                    <a:pt x="181" y="257"/>
                    <a:pt x="207" y="246"/>
                    <a:pt x="226" y="226"/>
                  </a:cubicBezTo>
                  <a:cubicBezTo>
                    <a:pt x="246" y="207"/>
                    <a:pt x="257" y="181"/>
                    <a:pt x="257" y="153"/>
                  </a:cubicBezTo>
                  <a:cubicBezTo>
                    <a:pt x="257" y="125"/>
                    <a:pt x="246" y="99"/>
                    <a:pt x="226" y="79"/>
                  </a:cubicBezTo>
                  <a:cubicBezTo>
                    <a:pt x="207" y="59"/>
                    <a:pt x="180" y="49"/>
                    <a:pt x="153" y="49"/>
                  </a:cubicBezTo>
                  <a:close/>
                </a:path>
              </a:pathLst>
            </a:custGeom>
            <a:solidFill>
              <a:srgbClr val="FFC20E"/>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1" name="Freeform 14"/>
            <p:cNvSpPr>
              <a:spLocks noEditPoints="1"/>
            </p:cNvSpPr>
            <p:nvPr/>
          </p:nvSpPr>
          <p:spPr bwMode="auto">
            <a:xfrm>
              <a:off x="13640462" y="5842234"/>
              <a:ext cx="350971" cy="191439"/>
            </a:xfrm>
            <a:custGeom>
              <a:avLst/>
              <a:gdLst>
                <a:gd name="T0" fmla="*/ 2147483647 w 22"/>
                <a:gd name="T1" fmla="*/ 2147483647 h 12"/>
                <a:gd name="T2" fmla="*/ 0 w 22"/>
                <a:gd name="T3" fmla="*/ 2147483647 h 12"/>
                <a:gd name="T4" fmla="*/ 0 w 22"/>
                <a:gd name="T5" fmla="*/ 0 h 12"/>
                <a:gd name="T6" fmla="*/ 2147483647 w 22"/>
                <a:gd name="T7" fmla="*/ 0 h 12"/>
                <a:gd name="T8" fmla="*/ 2147483647 w 22"/>
                <a:gd name="T9" fmla="*/ 2147483647 h 12"/>
                <a:gd name="T10" fmla="*/ 2147483647 w 22"/>
                <a:gd name="T11" fmla="*/ 2147483647 h 12"/>
                <a:gd name="T12" fmla="*/ 2147483647 w 22"/>
                <a:gd name="T13" fmla="*/ 2147483647 h 12"/>
                <a:gd name="T14" fmla="*/ 2147483647 w 22"/>
                <a:gd name="T15" fmla="*/ 2147483647 h 12"/>
                <a:gd name="T16" fmla="*/ 2147483647 w 22"/>
                <a:gd name="T17" fmla="*/ 2147483647 h 12"/>
                <a:gd name="T18" fmla="*/ 2147483647 w 22"/>
                <a:gd name="T19" fmla="*/ 0 h 12"/>
                <a:gd name="T20" fmla="*/ 2147483647 w 22"/>
                <a:gd name="T21" fmla="*/ 0 h 12"/>
                <a:gd name="T22" fmla="*/ 2147483647 w 22"/>
                <a:gd name="T23" fmla="*/ 2147483647 h 12"/>
                <a:gd name="T24" fmla="*/ 2147483647 w 22"/>
                <a:gd name="T25" fmla="*/ 0 h 12"/>
                <a:gd name="T26" fmla="*/ 2147483647 w 22"/>
                <a:gd name="T27" fmla="*/ 0 h 12"/>
                <a:gd name="T28" fmla="*/ 2147483647 w 22"/>
                <a:gd name="T29" fmla="*/ 2147483647 h 12"/>
                <a:gd name="T30" fmla="*/ 2147483647 w 22"/>
                <a:gd name="T31" fmla="*/ 2147483647 h 12"/>
                <a:gd name="T32" fmla="*/ 2147483647 w 22"/>
                <a:gd name="T33" fmla="*/ 2147483647 h 12"/>
                <a:gd name="T34" fmla="*/ 2147483647 w 22"/>
                <a:gd name="T35" fmla="*/ 2147483647 h 12"/>
                <a:gd name="T36" fmla="*/ 2147483647 w 22"/>
                <a:gd name="T37" fmla="*/ 2147483647 h 12"/>
                <a:gd name="T38" fmla="*/ 2147483647 w 22"/>
                <a:gd name="T39" fmla="*/ 2147483647 h 12"/>
                <a:gd name="T40" fmla="*/ 2147483647 w 22"/>
                <a:gd name="T41" fmla="*/ 2147483647 h 12"/>
                <a:gd name="T42" fmla="*/ 2147483647 w 22"/>
                <a:gd name="T43" fmla="*/ 2147483647 h 12"/>
                <a:gd name="T44" fmla="*/ 2147483647 w 22"/>
                <a:gd name="T45" fmla="*/ 0 h 1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2" h="12">
                  <a:moveTo>
                    <a:pt x="3" y="2"/>
                  </a:moveTo>
                  <a:lnTo>
                    <a:pt x="0" y="2"/>
                  </a:lnTo>
                  <a:lnTo>
                    <a:pt x="0" y="0"/>
                  </a:lnTo>
                  <a:lnTo>
                    <a:pt x="8" y="0"/>
                  </a:lnTo>
                  <a:lnTo>
                    <a:pt x="8" y="2"/>
                  </a:lnTo>
                  <a:lnTo>
                    <a:pt x="6" y="2"/>
                  </a:lnTo>
                  <a:lnTo>
                    <a:pt x="6" y="12"/>
                  </a:lnTo>
                  <a:lnTo>
                    <a:pt x="3" y="12"/>
                  </a:lnTo>
                  <a:lnTo>
                    <a:pt x="3" y="2"/>
                  </a:lnTo>
                  <a:close/>
                  <a:moveTo>
                    <a:pt x="11" y="0"/>
                  </a:moveTo>
                  <a:lnTo>
                    <a:pt x="14" y="0"/>
                  </a:lnTo>
                  <a:lnTo>
                    <a:pt x="16" y="9"/>
                  </a:lnTo>
                  <a:lnTo>
                    <a:pt x="19" y="0"/>
                  </a:lnTo>
                  <a:lnTo>
                    <a:pt x="22" y="0"/>
                  </a:lnTo>
                  <a:lnTo>
                    <a:pt x="22" y="12"/>
                  </a:lnTo>
                  <a:lnTo>
                    <a:pt x="20" y="12"/>
                  </a:lnTo>
                  <a:lnTo>
                    <a:pt x="20" y="3"/>
                  </a:lnTo>
                  <a:lnTo>
                    <a:pt x="18" y="12"/>
                  </a:lnTo>
                  <a:lnTo>
                    <a:pt x="15" y="12"/>
                  </a:lnTo>
                  <a:lnTo>
                    <a:pt x="13" y="3"/>
                  </a:lnTo>
                  <a:lnTo>
                    <a:pt x="13" y="12"/>
                  </a:lnTo>
                  <a:lnTo>
                    <a:pt x="11" y="12"/>
                  </a:lnTo>
                  <a:lnTo>
                    <a:pt x="11" y="0"/>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42" name="Rectangle 15"/>
            <p:cNvSpPr>
              <a:spLocks noChangeArrowheads="1"/>
            </p:cNvSpPr>
            <p:nvPr/>
          </p:nvSpPr>
          <p:spPr bwMode="auto">
            <a:xfrm>
              <a:off x="3797317" y="3433290"/>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3" name="Rectangle 16"/>
            <p:cNvSpPr>
              <a:spLocks noChangeArrowheads="1"/>
            </p:cNvSpPr>
            <p:nvPr/>
          </p:nvSpPr>
          <p:spPr bwMode="auto">
            <a:xfrm>
              <a:off x="3797317" y="3178038"/>
              <a:ext cx="111668" cy="127626"/>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4" name="Rectangle 17"/>
            <p:cNvSpPr>
              <a:spLocks noChangeArrowheads="1"/>
            </p:cNvSpPr>
            <p:nvPr/>
          </p:nvSpPr>
          <p:spPr bwMode="auto">
            <a:xfrm>
              <a:off x="3446345" y="3544968"/>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5" name="Rectangle 18"/>
            <p:cNvSpPr>
              <a:spLocks noChangeArrowheads="1"/>
            </p:cNvSpPr>
            <p:nvPr/>
          </p:nvSpPr>
          <p:spPr bwMode="auto">
            <a:xfrm>
              <a:off x="3223000" y="3784271"/>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6" name="Rectangle 19"/>
            <p:cNvSpPr>
              <a:spLocks noChangeArrowheads="1"/>
            </p:cNvSpPr>
            <p:nvPr/>
          </p:nvSpPr>
          <p:spPr bwMode="auto">
            <a:xfrm>
              <a:off x="3558013" y="3656645"/>
              <a:ext cx="127626" cy="127626"/>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7" name="Rectangle 20"/>
            <p:cNvSpPr>
              <a:spLocks noChangeArrowheads="1"/>
            </p:cNvSpPr>
            <p:nvPr/>
          </p:nvSpPr>
          <p:spPr bwMode="auto">
            <a:xfrm>
              <a:off x="3111322" y="3672594"/>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8" name="Rectangle 21"/>
            <p:cNvSpPr>
              <a:spLocks noChangeArrowheads="1"/>
            </p:cNvSpPr>
            <p:nvPr/>
          </p:nvSpPr>
          <p:spPr bwMode="auto">
            <a:xfrm>
              <a:off x="3446345" y="3784271"/>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9" name="Rectangle 22"/>
            <p:cNvSpPr>
              <a:spLocks noChangeArrowheads="1"/>
            </p:cNvSpPr>
            <p:nvPr/>
          </p:nvSpPr>
          <p:spPr bwMode="auto">
            <a:xfrm>
              <a:off x="3669691" y="3305664"/>
              <a:ext cx="127626" cy="127626"/>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50" name="Rectangle 23"/>
            <p:cNvSpPr>
              <a:spLocks noChangeArrowheads="1"/>
            </p:cNvSpPr>
            <p:nvPr/>
          </p:nvSpPr>
          <p:spPr bwMode="auto">
            <a:xfrm>
              <a:off x="3446345" y="3433290"/>
              <a:ext cx="223345"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51" name="Rectangle 24"/>
            <p:cNvSpPr>
              <a:spLocks noChangeArrowheads="1"/>
            </p:cNvSpPr>
            <p:nvPr/>
          </p:nvSpPr>
          <p:spPr bwMode="auto">
            <a:xfrm>
              <a:off x="3334668" y="3544968"/>
              <a:ext cx="111668" cy="239304"/>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52" name="Freeform 25"/>
            <p:cNvSpPr>
              <a:spLocks/>
            </p:cNvSpPr>
            <p:nvPr/>
          </p:nvSpPr>
          <p:spPr bwMode="auto">
            <a:xfrm>
              <a:off x="1372424" y="3895939"/>
              <a:ext cx="2073921" cy="1978202"/>
            </a:xfrm>
            <a:custGeom>
              <a:avLst/>
              <a:gdLst>
                <a:gd name="T0" fmla="*/ 2147483647 w 206"/>
                <a:gd name="T1" fmla="*/ 0 h 197"/>
                <a:gd name="T2" fmla="*/ 2147483647 w 206"/>
                <a:gd name="T3" fmla="*/ 2147483647 h 197"/>
                <a:gd name="T4" fmla="*/ 2147483647 w 206"/>
                <a:gd name="T5" fmla="*/ 2147483647 h 197"/>
                <a:gd name="T6" fmla="*/ 2147483647 w 206"/>
                <a:gd name="T7" fmla="*/ 0 h 197"/>
                <a:gd name="T8" fmla="*/ 2147483647 w 206"/>
                <a:gd name="T9" fmla="*/ 0 h 197"/>
                <a:gd name="T10" fmla="*/ 2147483647 w 206"/>
                <a:gd name="T11" fmla="*/ 2147483647 h 197"/>
                <a:gd name="T12" fmla="*/ 2147483647 w 206"/>
                <a:gd name="T13" fmla="*/ 2147483647 h 197"/>
                <a:gd name="T14" fmla="*/ 2147483647 w 206"/>
                <a:gd name="T15" fmla="*/ 2147483647 h 197"/>
                <a:gd name="T16" fmla="*/ 2147483647 w 206"/>
                <a:gd name="T17" fmla="*/ 2147483647 h 197"/>
                <a:gd name="T18" fmla="*/ 2147483647 w 206"/>
                <a:gd name="T19" fmla="*/ 2147483647 h 197"/>
                <a:gd name="T20" fmla="*/ 2147483647 w 206"/>
                <a:gd name="T21" fmla="*/ 2147483647 h 197"/>
                <a:gd name="T22" fmla="*/ 2147483647 w 206"/>
                <a:gd name="T23" fmla="*/ 2147483647 h 197"/>
                <a:gd name="T24" fmla="*/ 2147483647 w 206"/>
                <a:gd name="T25" fmla="*/ 2147483647 h 197"/>
                <a:gd name="T26" fmla="*/ 2147483647 w 206"/>
                <a:gd name="T27" fmla="*/ 2147483647 h 197"/>
                <a:gd name="T28" fmla="*/ 2147483647 w 206"/>
                <a:gd name="T29" fmla="*/ 2147483647 h 197"/>
                <a:gd name="T30" fmla="*/ 2147483647 w 206"/>
                <a:gd name="T31" fmla="*/ 2147483647 h 197"/>
                <a:gd name="T32" fmla="*/ 2147483647 w 206"/>
                <a:gd name="T33" fmla="*/ 2147483647 h 197"/>
                <a:gd name="T34" fmla="*/ 2147483647 w 206"/>
                <a:gd name="T35" fmla="*/ 2147483647 h 197"/>
                <a:gd name="T36" fmla="*/ 2147483647 w 206"/>
                <a:gd name="T37" fmla="*/ 2147483647 h 197"/>
                <a:gd name="T38" fmla="*/ 2147483647 w 206"/>
                <a:gd name="T39" fmla="*/ 2147483647 h 197"/>
                <a:gd name="T40" fmla="*/ 2147483647 w 206"/>
                <a:gd name="T41" fmla="*/ 2147483647 h 197"/>
                <a:gd name="T42" fmla="*/ 2147483647 w 206"/>
                <a:gd name="T43" fmla="*/ 2147483647 h 197"/>
                <a:gd name="T44" fmla="*/ 2147483647 w 206"/>
                <a:gd name="T45" fmla="*/ 2147483647 h 197"/>
                <a:gd name="T46" fmla="*/ 2147483647 w 206"/>
                <a:gd name="T47" fmla="*/ 2147483647 h 197"/>
                <a:gd name="T48" fmla="*/ 2147483647 w 206"/>
                <a:gd name="T49" fmla="*/ 2147483647 h 197"/>
                <a:gd name="T50" fmla="*/ 2147483647 w 206"/>
                <a:gd name="T51" fmla="*/ 2147483647 h 197"/>
                <a:gd name="T52" fmla="*/ 2147483647 w 206"/>
                <a:gd name="T53" fmla="*/ 2147483647 h 197"/>
                <a:gd name="T54" fmla="*/ 2147483647 w 206"/>
                <a:gd name="T55" fmla="*/ 2147483647 h 197"/>
                <a:gd name="T56" fmla="*/ 2147483647 w 206"/>
                <a:gd name="T57" fmla="*/ 2147483647 h 197"/>
                <a:gd name="T58" fmla="*/ 2147483647 w 206"/>
                <a:gd name="T59" fmla="*/ 2147483647 h 197"/>
                <a:gd name="T60" fmla="*/ 2147483647 w 206"/>
                <a:gd name="T61" fmla="*/ 2147483647 h 197"/>
                <a:gd name="T62" fmla="*/ 2147483647 w 206"/>
                <a:gd name="T63" fmla="*/ 2147483647 h 197"/>
                <a:gd name="T64" fmla="*/ 2147483647 w 206"/>
                <a:gd name="T65" fmla="*/ 2147483647 h 197"/>
                <a:gd name="T66" fmla="*/ 2147483647 w 206"/>
                <a:gd name="T67" fmla="*/ 2147483647 h 197"/>
                <a:gd name="T68" fmla="*/ 2147483647 w 206"/>
                <a:gd name="T69" fmla="*/ 2147483647 h 197"/>
                <a:gd name="T70" fmla="*/ 2147483647 w 206"/>
                <a:gd name="T71" fmla="*/ 2147483647 h 197"/>
                <a:gd name="T72" fmla="*/ 2147483647 w 206"/>
                <a:gd name="T73" fmla="*/ 2147483647 h 197"/>
                <a:gd name="T74" fmla="*/ 2147483647 w 206"/>
                <a:gd name="T75" fmla="*/ 2147483647 h 197"/>
                <a:gd name="T76" fmla="*/ 2147483647 w 206"/>
                <a:gd name="T77" fmla="*/ 2147483647 h 197"/>
                <a:gd name="T78" fmla="*/ 2147483647 w 206"/>
                <a:gd name="T79" fmla="*/ 2147483647 h 197"/>
                <a:gd name="T80" fmla="*/ 2147483647 w 206"/>
                <a:gd name="T81" fmla="*/ 2147483647 h 197"/>
                <a:gd name="T82" fmla="*/ 2147483647 w 206"/>
                <a:gd name="T83" fmla="*/ 2147483647 h 197"/>
                <a:gd name="T84" fmla="*/ 2147483647 w 206"/>
                <a:gd name="T85" fmla="*/ 2147483647 h 197"/>
                <a:gd name="T86" fmla="*/ 2147483647 w 206"/>
                <a:gd name="T87" fmla="*/ 0 h 197"/>
                <a:gd name="T88" fmla="*/ 2147483647 w 206"/>
                <a:gd name="T89" fmla="*/ 0 h 197"/>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06" h="197">
                  <a:moveTo>
                    <a:pt x="195" y="0"/>
                  </a:moveTo>
                  <a:cubicBezTo>
                    <a:pt x="195" y="11"/>
                    <a:pt x="195" y="11"/>
                    <a:pt x="195" y="11"/>
                  </a:cubicBezTo>
                  <a:cubicBezTo>
                    <a:pt x="184" y="11"/>
                    <a:pt x="184" y="11"/>
                    <a:pt x="184" y="11"/>
                  </a:cubicBezTo>
                  <a:cubicBezTo>
                    <a:pt x="184" y="0"/>
                    <a:pt x="184" y="0"/>
                    <a:pt x="184" y="0"/>
                  </a:cubicBezTo>
                  <a:cubicBezTo>
                    <a:pt x="166" y="0"/>
                    <a:pt x="166" y="0"/>
                    <a:pt x="166" y="0"/>
                  </a:cubicBezTo>
                  <a:cubicBezTo>
                    <a:pt x="166" y="8"/>
                    <a:pt x="166" y="8"/>
                    <a:pt x="166" y="8"/>
                  </a:cubicBezTo>
                  <a:cubicBezTo>
                    <a:pt x="156" y="8"/>
                    <a:pt x="156" y="8"/>
                    <a:pt x="156" y="8"/>
                  </a:cubicBezTo>
                  <a:cubicBezTo>
                    <a:pt x="156" y="18"/>
                    <a:pt x="156" y="18"/>
                    <a:pt x="156" y="18"/>
                  </a:cubicBezTo>
                  <a:cubicBezTo>
                    <a:pt x="167" y="18"/>
                    <a:pt x="167" y="18"/>
                    <a:pt x="167" y="18"/>
                  </a:cubicBezTo>
                  <a:cubicBezTo>
                    <a:pt x="167" y="29"/>
                    <a:pt x="167" y="29"/>
                    <a:pt x="167" y="29"/>
                  </a:cubicBezTo>
                  <a:cubicBezTo>
                    <a:pt x="156" y="29"/>
                    <a:pt x="156" y="29"/>
                    <a:pt x="156" y="29"/>
                  </a:cubicBezTo>
                  <a:cubicBezTo>
                    <a:pt x="156" y="18"/>
                    <a:pt x="156" y="18"/>
                    <a:pt x="156" y="18"/>
                  </a:cubicBezTo>
                  <a:cubicBezTo>
                    <a:pt x="144" y="18"/>
                    <a:pt x="144" y="18"/>
                    <a:pt x="144" y="18"/>
                  </a:cubicBezTo>
                  <a:cubicBezTo>
                    <a:pt x="144" y="35"/>
                    <a:pt x="144" y="35"/>
                    <a:pt x="144" y="35"/>
                  </a:cubicBezTo>
                  <a:cubicBezTo>
                    <a:pt x="133" y="35"/>
                    <a:pt x="133" y="35"/>
                    <a:pt x="133" y="35"/>
                  </a:cubicBezTo>
                  <a:cubicBezTo>
                    <a:pt x="133" y="46"/>
                    <a:pt x="133" y="46"/>
                    <a:pt x="133" y="46"/>
                  </a:cubicBezTo>
                  <a:cubicBezTo>
                    <a:pt x="125" y="46"/>
                    <a:pt x="125" y="46"/>
                    <a:pt x="125" y="46"/>
                  </a:cubicBezTo>
                  <a:cubicBezTo>
                    <a:pt x="125" y="57"/>
                    <a:pt x="125" y="57"/>
                    <a:pt x="125" y="57"/>
                  </a:cubicBezTo>
                  <a:cubicBezTo>
                    <a:pt x="117" y="57"/>
                    <a:pt x="117" y="57"/>
                    <a:pt x="117" y="57"/>
                  </a:cubicBezTo>
                  <a:cubicBezTo>
                    <a:pt x="108" y="71"/>
                    <a:pt x="85" y="113"/>
                    <a:pt x="78" y="130"/>
                  </a:cubicBezTo>
                  <a:cubicBezTo>
                    <a:pt x="53" y="96"/>
                    <a:pt x="34" y="82"/>
                    <a:pt x="19" y="77"/>
                  </a:cubicBezTo>
                  <a:cubicBezTo>
                    <a:pt x="10" y="74"/>
                    <a:pt x="0" y="83"/>
                    <a:pt x="14" y="98"/>
                  </a:cubicBezTo>
                  <a:cubicBezTo>
                    <a:pt x="46" y="132"/>
                    <a:pt x="55" y="161"/>
                    <a:pt x="65" y="184"/>
                  </a:cubicBezTo>
                  <a:cubicBezTo>
                    <a:pt x="70" y="196"/>
                    <a:pt x="93" y="197"/>
                    <a:pt x="97" y="185"/>
                  </a:cubicBezTo>
                  <a:cubicBezTo>
                    <a:pt x="107" y="159"/>
                    <a:pt x="121" y="130"/>
                    <a:pt x="138" y="106"/>
                  </a:cubicBezTo>
                  <a:cubicBezTo>
                    <a:pt x="138" y="94"/>
                    <a:pt x="138" y="94"/>
                    <a:pt x="138" y="94"/>
                  </a:cubicBezTo>
                  <a:cubicBezTo>
                    <a:pt x="146" y="94"/>
                    <a:pt x="146" y="94"/>
                    <a:pt x="146" y="94"/>
                  </a:cubicBezTo>
                  <a:cubicBezTo>
                    <a:pt x="146" y="83"/>
                    <a:pt x="146" y="83"/>
                    <a:pt x="146" y="83"/>
                  </a:cubicBezTo>
                  <a:cubicBezTo>
                    <a:pt x="156" y="83"/>
                    <a:pt x="156" y="83"/>
                    <a:pt x="156" y="83"/>
                  </a:cubicBezTo>
                  <a:cubicBezTo>
                    <a:pt x="156" y="70"/>
                    <a:pt x="156" y="70"/>
                    <a:pt x="156" y="70"/>
                  </a:cubicBezTo>
                  <a:cubicBezTo>
                    <a:pt x="167" y="70"/>
                    <a:pt x="167" y="70"/>
                    <a:pt x="167" y="70"/>
                  </a:cubicBezTo>
                  <a:cubicBezTo>
                    <a:pt x="167" y="57"/>
                    <a:pt x="167" y="57"/>
                    <a:pt x="167" y="57"/>
                  </a:cubicBezTo>
                  <a:cubicBezTo>
                    <a:pt x="156" y="57"/>
                    <a:pt x="156" y="57"/>
                    <a:pt x="156" y="57"/>
                  </a:cubicBezTo>
                  <a:cubicBezTo>
                    <a:pt x="156" y="46"/>
                    <a:pt x="156" y="46"/>
                    <a:pt x="156" y="46"/>
                  </a:cubicBezTo>
                  <a:cubicBezTo>
                    <a:pt x="167" y="46"/>
                    <a:pt x="167" y="46"/>
                    <a:pt x="167" y="46"/>
                  </a:cubicBezTo>
                  <a:cubicBezTo>
                    <a:pt x="167" y="57"/>
                    <a:pt x="167" y="57"/>
                    <a:pt x="167" y="57"/>
                  </a:cubicBezTo>
                  <a:cubicBezTo>
                    <a:pt x="178" y="57"/>
                    <a:pt x="178" y="57"/>
                    <a:pt x="178" y="57"/>
                  </a:cubicBezTo>
                  <a:cubicBezTo>
                    <a:pt x="178" y="46"/>
                    <a:pt x="178" y="46"/>
                    <a:pt x="178" y="46"/>
                  </a:cubicBezTo>
                  <a:cubicBezTo>
                    <a:pt x="187" y="46"/>
                    <a:pt x="187" y="46"/>
                    <a:pt x="187" y="46"/>
                  </a:cubicBezTo>
                  <a:cubicBezTo>
                    <a:pt x="187" y="33"/>
                    <a:pt x="187" y="33"/>
                    <a:pt x="187" y="33"/>
                  </a:cubicBezTo>
                  <a:cubicBezTo>
                    <a:pt x="197" y="33"/>
                    <a:pt x="197" y="33"/>
                    <a:pt x="197" y="33"/>
                  </a:cubicBezTo>
                  <a:cubicBezTo>
                    <a:pt x="197" y="23"/>
                    <a:pt x="197" y="23"/>
                    <a:pt x="197" y="23"/>
                  </a:cubicBezTo>
                  <a:cubicBezTo>
                    <a:pt x="206" y="23"/>
                    <a:pt x="206" y="23"/>
                    <a:pt x="206" y="23"/>
                  </a:cubicBezTo>
                  <a:cubicBezTo>
                    <a:pt x="206" y="0"/>
                    <a:pt x="206" y="0"/>
                    <a:pt x="206" y="0"/>
                  </a:cubicBezTo>
                  <a:lnTo>
                    <a:pt x="195" y="0"/>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grpSp>
      <p:sp>
        <p:nvSpPr>
          <p:cNvPr id="2" name="Title 1"/>
          <p:cNvSpPr>
            <a:spLocks noGrp="1"/>
          </p:cNvSpPr>
          <p:nvPr>
            <p:ph type="ctrTitle"/>
          </p:nvPr>
        </p:nvSpPr>
        <p:spPr bwMode="gray">
          <a:xfrm>
            <a:off x="495300" y="381000"/>
            <a:ext cx="10666036" cy="863600"/>
          </a:xfrm>
        </p:spPr>
        <p:txBody>
          <a:bodyPr>
            <a:noAutofit/>
          </a:bodyPr>
          <a:lstStyle>
            <a:lvl1pPr algn="l">
              <a:lnSpc>
                <a:spcPct val="90000"/>
              </a:lnSpc>
              <a:defRPr sz="5000" b="1" i="0" cap="none" baseline="0">
                <a:solidFill>
                  <a:schemeClr val="tx1"/>
                </a:solidFill>
                <a:latin typeface="+mn-lt"/>
                <a:cs typeface="Arial" panose="020B0604020202020204" pitchFamily="34" charset="0"/>
              </a:defRPr>
            </a:lvl1pPr>
          </a:lstStyle>
          <a:p>
            <a:r>
              <a:rPr lang="en-US"/>
              <a:t>Click to edit Master title style</a:t>
            </a:r>
            <a:endParaRPr lang="en-US" dirty="0"/>
          </a:p>
        </p:txBody>
      </p:sp>
      <p:sp>
        <p:nvSpPr>
          <p:cNvPr id="9" name="Text Placeholder 8"/>
          <p:cNvSpPr>
            <a:spLocks noGrp="1"/>
          </p:cNvSpPr>
          <p:nvPr>
            <p:ph type="body" sz="quarter" idx="14"/>
          </p:nvPr>
        </p:nvSpPr>
        <p:spPr>
          <a:xfrm>
            <a:off x="1328739" y="1636802"/>
            <a:ext cx="3598464" cy="723900"/>
          </a:xfrm>
          <a:prstGeom prst="rect">
            <a:avLst/>
          </a:prstGeom>
        </p:spPr>
        <p:txBody>
          <a:bodyPr anchor="ct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71" name="Text Placeholder 8"/>
          <p:cNvSpPr>
            <a:spLocks noGrp="1"/>
          </p:cNvSpPr>
          <p:nvPr>
            <p:ph type="body" sz="quarter" idx="15"/>
          </p:nvPr>
        </p:nvSpPr>
        <p:spPr>
          <a:xfrm>
            <a:off x="1328739" y="2483045"/>
            <a:ext cx="3598464" cy="723900"/>
          </a:xfrm>
          <a:prstGeom prst="rect">
            <a:avLst/>
          </a:prstGeom>
        </p:spPr>
        <p:txBody>
          <a:bodyPr anchor="ct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72" name="Text Placeholder 8"/>
          <p:cNvSpPr>
            <a:spLocks noGrp="1"/>
          </p:cNvSpPr>
          <p:nvPr>
            <p:ph type="body" sz="quarter" idx="16"/>
          </p:nvPr>
        </p:nvSpPr>
        <p:spPr>
          <a:xfrm>
            <a:off x="1328739" y="3329288"/>
            <a:ext cx="3598464" cy="723900"/>
          </a:xfrm>
          <a:prstGeom prst="rect">
            <a:avLst/>
          </a:prstGeom>
        </p:spPr>
        <p:txBody>
          <a:bodyPr anchor="ct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73" name="Text Placeholder 8"/>
          <p:cNvSpPr>
            <a:spLocks noGrp="1"/>
          </p:cNvSpPr>
          <p:nvPr>
            <p:ph type="body" sz="quarter" idx="17"/>
          </p:nvPr>
        </p:nvSpPr>
        <p:spPr>
          <a:xfrm>
            <a:off x="1328739" y="4175532"/>
            <a:ext cx="3598464" cy="723900"/>
          </a:xfrm>
          <a:prstGeom prst="rect">
            <a:avLst/>
          </a:prstGeom>
        </p:spPr>
        <p:txBody>
          <a:bodyPr anchor="ct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79" name="Text Placeholder 8"/>
          <p:cNvSpPr>
            <a:spLocks noGrp="1"/>
          </p:cNvSpPr>
          <p:nvPr>
            <p:ph type="body" sz="quarter" idx="22"/>
          </p:nvPr>
        </p:nvSpPr>
        <p:spPr>
          <a:xfrm>
            <a:off x="6959637" y="1636802"/>
            <a:ext cx="3598464" cy="723900"/>
          </a:xfrm>
          <a:prstGeom prst="rect">
            <a:avLst/>
          </a:prstGeom>
        </p:spPr>
        <p:txBody>
          <a:bodyPr anchor="ct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80" name="Text Placeholder 8"/>
          <p:cNvSpPr>
            <a:spLocks noGrp="1"/>
          </p:cNvSpPr>
          <p:nvPr>
            <p:ph type="body" sz="quarter" idx="23"/>
          </p:nvPr>
        </p:nvSpPr>
        <p:spPr>
          <a:xfrm>
            <a:off x="6959637" y="2483045"/>
            <a:ext cx="3598464" cy="723900"/>
          </a:xfrm>
          <a:prstGeom prst="rect">
            <a:avLst/>
          </a:prstGeom>
        </p:spPr>
        <p:txBody>
          <a:bodyPr anchor="ct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81" name="Text Placeholder 8"/>
          <p:cNvSpPr>
            <a:spLocks noGrp="1"/>
          </p:cNvSpPr>
          <p:nvPr>
            <p:ph type="body" sz="quarter" idx="24"/>
          </p:nvPr>
        </p:nvSpPr>
        <p:spPr>
          <a:xfrm>
            <a:off x="6959637" y="3329288"/>
            <a:ext cx="3598464" cy="723900"/>
          </a:xfrm>
          <a:prstGeom prst="rect">
            <a:avLst/>
          </a:prstGeom>
        </p:spPr>
        <p:txBody>
          <a:bodyPr anchor="ct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82" name="Text Placeholder 8"/>
          <p:cNvSpPr>
            <a:spLocks noGrp="1"/>
          </p:cNvSpPr>
          <p:nvPr>
            <p:ph type="body" sz="quarter" idx="25"/>
          </p:nvPr>
        </p:nvSpPr>
        <p:spPr>
          <a:xfrm>
            <a:off x="6959637" y="4175532"/>
            <a:ext cx="3598464" cy="723900"/>
          </a:xfrm>
          <a:prstGeom prst="rect">
            <a:avLst/>
          </a:prstGeom>
        </p:spPr>
        <p:txBody>
          <a:bodyPr anchor="ct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Tree>
    <p:extLst>
      <p:ext uri="{BB962C8B-B14F-4D97-AF65-F5344CB8AC3E}">
        <p14:creationId xmlns:p14="http://schemas.microsoft.com/office/powerpoint/2010/main" val="3700844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YMC17 - Orange Section Title">
    <p:spTree>
      <p:nvGrpSpPr>
        <p:cNvPr id="1" name=""/>
        <p:cNvGrpSpPr/>
        <p:nvPr/>
      </p:nvGrpSpPr>
      <p:grpSpPr>
        <a:xfrm>
          <a:off x="0" y="0"/>
          <a:ext cx="0" cy="0"/>
          <a:chOff x="0" y="0"/>
          <a:chExt cx="0" cy="0"/>
        </a:xfrm>
      </p:grpSpPr>
      <p:grpSp>
        <p:nvGrpSpPr>
          <p:cNvPr id="4" name="Group 80" hidden="1"/>
          <p:cNvGrpSpPr>
            <a:grpSpLocks/>
          </p:cNvGrpSpPr>
          <p:nvPr>
            <p:custDataLst>
              <p:tags r:id="rId1"/>
            </p:custDataLst>
          </p:nvPr>
        </p:nvGrpSpPr>
        <p:grpSpPr bwMode="auto">
          <a:xfrm>
            <a:off x="-282575" y="-714375"/>
            <a:ext cx="12741275" cy="8286750"/>
            <a:chOff x="-282027" y="-714736"/>
            <a:chExt cx="12740305" cy="8287473"/>
          </a:xfrm>
        </p:grpSpPr>
        <p:cxnSp>
          <p:nvCxnSpPr>
            <p:cNvPr id="5" name="Straight Connector 4"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8" name="Group 85" hidden="1"/>
            <p:cNvGrpSpPr>
              <a:grpSpLocks/>
            </p:cNvGrpSpPr>
            <p:nvPr/>
          </p:nvGrpSpPr>
          <p:grpSpPr bwMode="auto">
            <a:xfrm>
              <a:off x="11640116" y="-714736"/>
              <a:ext cx="551884" cy="8287473"/>
              <a:chOff x="11640116" y="-714736"/>
              <a:chExt cx="551884" cy="8287473"/>
            </a:xfrm>
          </p:grpSpPr>
          <p:cxnSp>
            <p:nvCxnSpPr>
              <p:cNvPr id="22" name="Straight Connector 21"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6" hidden="1"/>
            <p:cNvGrpSpPr>
              <a:grpSpLocks/>
            </p:cNvGrpSpPr>
            <p:nvPr/>
          </p:nvGrpSpPr>
          <p:grpSpPr bwMode="auto">
            <a:xfrm>
              <a:off x="-282027" y="-714736"/>
              <a:ext cx="12740305" cy="8287473"/>
              <a:chOff x="-282026" y="-714736"/>
              <a:chExt cx="12740305" cy="8287473"/>
            </a:xfrm>
          </p:grpSpPr>
          <p:grpSp>
            <p:nvGrpSpPr>
              <p:cNvPr id="10" name="Group 87" hidden="1"/>
              <p:cNvGrpSpPr>
                <a:grpSpLocks/>
              </p:cNvGrpSpPr>
              <p:nvPr/>
            </p:nvGrpSpPr>
            <p:grpSpPr bwMode="auto">
              <a:xfrm>
                <a:off x="-282026" y="0"/>
                <a:ext cx="12740305" cy="246887"/>
                <a:chOff x="-282026" y="0"/>
                <a:chExt cx="12740305" cy="246887"/>
              </a:xfrm>
            </p:grpSpPr>
            <p:cxnSp>
              <p:nvCxnSpPr>
                <p:cNvPr id="20" name="Straight Connector 19"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1" name="Group 88" hidden="1"/>
              <p:cNvGrpSpPr>
                <a:grpSpLocks/>
              </p:cNvGrpSpPr>
              <p:nvPr/>
            </p:nvGrpSpPr>
            <p:grpSpPr bwMode="auto">
              <a:xfrm>
                <a:off x="-282026" y="1280053"/>
                <a:ext cx="12740305" cy="442593"/>
                <a:chOff x="-282026" y="1280053"/>
                <a:chExt cx="12740305" cy="442593"/>
              </a:xfrm>
            </p:grpSpPr>
            <p:cxnSp>
              <p:nvCxnSpPr>
                <p:cNvPr id="18" name="Straight Connector 17"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2" name="Group 89" hidden="1"/>
              <p:cNvGrpSpPr>
                <a:grpSpLocks/>
              </p:cNvGrpSpPr>
              <p:nvPr/>
            </p:nvGrpSpPr>
            <p:grpSpPr bwMode="auto">
              <a:xfrm>
                <a:off x="0" y="-714736"/>
                <a:ext cx="551884" cy="8287473"/>
                <a:chOff x="11640116" y="-714736"/>
                <a:chExt cx="551884" cy="8287473"/>
              </a:xfrm>
            </p:grpSpPr>
            <p:cxnSp>
              <p:nvCxnSpPr>
                <p:cNvPr id="16" name="Straight Connector 15"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3" name="Group 90" hidden="1"/>
              <p:cNvGrpSpPr>
                <a:grpSpLocks/>
              </p:cNvGrpSpPr>
              <p:nvPr/>
            </p:nvGrpSpPr>
            <p:grpSpPr bwMode="auto">
              <a:xfrm>
                <a:off x="-282026" y="6584314"/>
                <a:ext cx="12740305" cy="273686"/>
                <a:chOff x="-282026" y="0"/>
                <a:chExt cx="12740305" cy="273686"/>
              </a:xfrm>
            </p:grpSpPr>
            <p:cxnSp>
              <p:nvCxnSpPr>
                <p:cNvPr id="14" name="Straight Connector 13"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grpSp>
        <p:nvGrpSpPr>
          <p:cNvPr id="24" name="Group 101"/>
          <p:cNvGrpSpPr>
            <a:grpSpLocks/>
          </p:cNvGrpSpPr>
          <p:nvPr/>
        </p:nvGrpSpPr>
        <p:grpSpPr bwMode="auto">
          <a:xfrm>
            <a:off x="503238" y="5756275"/>
            <a:ext cx="2157412" cy="573088"/>
            <a:chOff x="590710" y="3178038"/>
            <a:chExt cx="13400723" cy="3557588"/>
          </a:xfrm>
        </p:grpSpPr>
        <p:sp>
          <p:nvSpPr>
            <p:cNvPr id="25" name="Freeform 5"/>
            <p:cNvSpPr>
              <a:spLocks/>
            </p:cNvSpPr>
            <p:nvPr/>
          </p:nvSpPr>
          <p:spPr bwMode="auto">
            <a:xfrm>
              <a:off x="3908984" y="4342630"/>
              <a:ext cx="1196488" cy="1722950"/>
            </a:xfrm>
            <a:custGeom>
              <a:avLst/>
              <a:gdLst>
                <a:gd name="T0" fmla="*/ 2147483647 w 119"/>
                <a:gd name="T1" fmla="*/ 2147483647 h 171"/>
                <a:gd name="T2" fmla="*/ 2147483647 w 119"/>
                <a:gd name="T3" fmla="*/ 2147483647 h 171"/>
                <a:gd name="T4" fmla="*/ 0 w 119"/>
                <a:gd name="T5" fmla="*/ 2147483647 h 171"/>
                <a:gd name="T6" fmla="*/ 2147483647 w 119"/>
                <a:gd name="T7" fmla="*/ 2147483647 h 171"/>
                <a:gd name="T8" fmla="*/ 2147483647 w 119"/>
                <a:gd name="T9" fmla="*/ 2147483647 h 171"/>
                <a:gd name="T10" fmla="*/ 2147483647 w 119"/>
                <a:gd name="T11" fmla="*/ 2147483647 h 171"/>
                <a:gd name="T12" fmla="*/ 2147483647 w 119"/>
                <a:gd name="T13" fmla="*/ 2147483647 h 171"/>
                <a:gd name="T14" fmla="*/ 2147483647 w 119"/>
                <a:gd name="T15" fmla="*/ 2147483647 h 171"/>
                <a:gd name="T16" fmla="*/ 2147483647 w 119"/>
                <a:gd name="T17" fmla="*/ 2147483647 h 171"/>
                <a:gd name="T18" fmla="*/ 2147483647 w 119"/>
                <a:gd name="T19" fmla="*/ 2147483647 h 171"/>
                <a:gd name="T20" fmla="*/ 2147483647 w 119"/>
                <a:gd name="T21" fmla="*/ 2147483647 h 171"/>
                <a:gd name="T22" fmla="*/ 2147483647 w 119"/>
                <a:gd name="T23" fmla="*/ 2147483647 h 171"/>
                <a:gd name="T24" fmla="*/ 2147483647 w 119"/>
                <a:gd name="T25" fmla="*/ 0 h 171"/>
                <a:gd name="T26" fmla="*/ 2147483647 w 119"/>
                <a:gd name="T27" fmla="*/ 2147483647 h 171"/>
                <a:gd name="T28" fmla="*/ 2147483647 w 119"/>
                <a:gd name="T29" fmla="*/ 2147483647 h 171"/>
                <a:gd name="T30" fmla="*/ 2147483647 w 119"/>
                <a:gd name="T31" fmla="*/ 2147483647 h 171"/>
                <a:gd name="T32" fmla="*/ 2147483647 w 119"/>
                <a:gd name="T33" fmla="*/ 2147483647 h 171"/>
                <a:gd name="T34" fmla="*/ 2147483647 w 119"/>
                <a:gd name="T35" fmla="*/ 2147483647 h 171"/>
                <a:gd name="T36" fmla="*/ 2147483647 w 119"/>
                <a:gd name="T37" fmla="*/ 2147483647 h 171"/>
                <a:gd name="T38" fmla="*/ 2147483647 w 119"/>
                <a:gd name="T39" fmla="*/ 2147483647 h 171"/>
                <a:gd name="T40" fmla="*/ 2147483647 w 119"/>
                <a:gd name="T41" fmla="*/ 2147483647 h 171"/>
                <a:gd name="T42" fmla="*/ 2147483647 w 119"/>
                <a:gd name="T43" fmla="*/ 2147483647 h 171"/>
                <a:gd name="T44" fmla="*/ 2147483647 w 119"/>
                <a:gd name="T45" fmla="*/ 2147483647 h 171"/>
                <a:gd name="T46" fmla="*/ 2147483647 w 119"/>
                <a:gd name="T47" fmla="*/ 2147483647 h 1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19" h="171">
                  <a:moveTo>
                    <a:pt x="61" y="171"/>
                  </a:moveTo>
                  <a:cubicBezTo>
                    <a:pt x="30" y="171"/>
                    <a:pt x="10" y="160"/>
                    <a:pt x="1" y="153"/>
                  </a:cubicBezTo>
                  <a:cubicBezTo>
                    <a:pt x="0" y="152"/>
                    <a:pt x="0" y="152"/>
                    <a:pt x="0" y="152"/>
                  </a:cubicBezTo>
                  <a:cubicBezTo>
                    <a:pt x="1" y="151"/>
                    <a:pt x="1" y="151"/>
                    <a:pt x="1" y="151"/>
                  </a:cubicBezTo>
                  <a:cubicBezTo>
                    <a:pt x="14" y="131"/>
                    <a:pt x="14" y="131"/>
                    <a:pt x="14" y="131"/>
                  </a:cubicBezTo>
                  <a:cubicBezTo>
                    <a:pt x="14" y="130"/>
                    <a:pt x="14" y="130"/>
                    <a:pt x="14" y="130"/>
                  </a:cubicBezTo>
                  <a:cubicBezTo>
                    <a:pt x="15" y="130"/>
                    <a:pt x="15" y="130"/>
                    <a:pt x="15" y="130"/>
                  </a:cubicBezTo>
                  <a:cubicBezTo>
                    <a:pt x="23" y="136"/>
                    <a:pt x="39" y="145"/>
                    <a:pt x="60" y="145"/>
                  </a:cubicBezTo>
                  <a:cubicBezTo>
                    <a:pt x="78" y="145"/>
                    <a:pt x="89" y="137"/>
                    <a:pt x="89" y="123"/>
                  </a:cubicBezTo>
                  <a:cubicBezTo>
                    <a:pt x="89" y="108"/>
                    <a:pt x="77" y="104"/>
                    <a:pt x="54" y="96"/>
                  </a:cubicBezTo>
                  <a:cubicBezTo>
                    <a:pt x="52" y="95"/>
                    <a:pt x="52" y="95"/>
                    <a:pt x="52" y="95"/>
                  </a:cubicBezTo>
                  <a:cubicBezTo>
                    <a:pt x="29" y="87"/>
                    <a:pt x="8" y="75"/>
                    <a:pt x="8" y="45"/>
                  </a:cubicBezTo>
                  <a:cubicBezTo>
                    <a:pt x="8" y="17"/>
                    <a:pt x="29" y="0"/>
                    <a:pt x="62" y="0"/>
                  </a:cubicBezTo>
                  <a:cubicBezTo>
                    <a:pt x="81" y="0"/>
                    <a:pt x="97" y="3"/>
                    <a:pt x="109" y="11"/>
                  </a:cubicBezTo>
                  <a:cubicBezTo>
                    <a:pt x="110" y="11"/>
                    <a:pt x="110" y="11"/>
                    <a:pt x="110" y="11"/>
                  </a:cubicBezTo>
                  <a:cubicBezTo>
                    <a:pt x="110" y="12"/>
                    <a:pt x="110" y="12"/>
                    <a:pt x="110" y="12"/>
                  </a:cubicBezTo>
                  <a:cubicBezTo>
                    <a:pt x="100" y="34"/>
                    <a:pt x="100" y="34"/>
                    <a:pt x="100" y="34"/>
                  </a:cubicBezTo>
                  <a:cubicBezTo>
                    <a:pt x="99" y="35"/>
                    <a:pt x="99" y="35"/>
                    <a:pt x="99" y="35"/>
                  </a:cubicBezTo>
                  <a:cubicBezTo>
                    <a:pt x="98" y="34"/>
                    <a:pt x="98" y="34"/>
                    <a:pt x="98" y="34"/>
                  </a:cubicBezTo>
                  <a:cubicBezTo>
                    <a:pt x="87" y="29"/>
                    <a:pt x="75" y="26"/>
                    <a:pt x="62" y="26"/>
                  </a:cubicBezTo>
                  <a:cubicBezTo>
                    <a:pt x="51" y="26"/>
                    <a:pt x="37" y="29"/>
                    <a:pt x="37" y="44"/>
                  </a:cubicBezTo>
                  <a:cubicBezTo>
                    <a:pt x="37" y="59"/>
                    <a:pt x="48" y="63"/>
                    <a:pt x="70" y="70"/>
                  </a:cubicBezTo>
                  <a:cubicBezTo>
                    <a:pt x="93" y="78"/>
                    <a:pt x="119" y="89"/>
                    <a:pt x="119" y="123"/>
                  </a:cubicBezTo>
                  <a:cubicBezTo>
                    <a:pt x="119" y="153"/>
                    <a:pt x="97" y="171"/>
                    <a:pt x="61" y="171"/>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6" name="Freeform 6"/>
            <p:cNvSpPr>
              <a:spLocks/>
            </p:cNvSpPr>
            <p:nvPr/>
          </p:nvSpPr>
          <p:spPr bwMode="auto">
            <a:xfrm>
              <a:off x="5105482" y="4821227"/>
              <a:ext cx="1100769" cy="1675095"/>
            </a:xfrm>
            <a:custGeom>
              <a:avLst/>
              <a:gdLst>
                <a:gd name="T0" fmla="*/ 2147483647 w 110"/>
                <a:gd name="T1" fmla="*/ 2147483647 h 166"/>
                <a:gd name="T2" fmla="*/ 2147483647 w 110"/>
                <a:gd name="T3" fmla="*/ 2147483647 h 166"/>
                <a:gd name="T4" fmla="*/ 2147483647 w 110"/>
                <a:gd name="T5" fmla="*/ 2147483647 h 166"/>
                <a:gd name="T6" fmla="*/ 2147483647 w 110"/>
                <a:gd name="T7" fmla="*/ 2147483647 h 166"/>
                <a:gd name="T8" fmla="*/ 2147483647 w 110"/>
                <a:gd name="T9" fmla="*/ 2147483647 h 166"/>
                <a:gd name="T10" fmla="*/ 2147483647 w 110"/>
                <a:gd name="T11" fmla="*/ 2147483647 h 166"/>
                <a:gd name="T12" fmla="*/ 2147483647 w 110"/>
                <a:gd name="T13" fmla="*/ 2147483647 h 166"/>
                <a:gd name="T14" fmla="*/ 2147483647 w 110"/>
                <a:gd name="T15" fmla="*/ 2147483647 h 166"/>
                <a:gd name="T16" fmla="*/ 2147483647 w 110"/>
                <a:gd name="T17" fmla="*/ 2147483647 h 166"/>
                <a:gd name="T18" fmla="*/ 2147483647 w 110"/>
                <a:gd name="T19" fmla="*/ 2147483647 h 166"/>
                <a:gd name="T20" fmla="*/ 2147483647 w 110"/>
                <a:gd name="T21" fmla="*/ 2147483647 h 166"/>
                <a:gd name="T22" fmla="*/ 0 w 110"/>
                <a:gd name="T23" fmla="*/ 0 h 166"/>
                <a:gd name="T24" fmla="*/ 2147483647 w 110"/>
                <a:gd name="T25" fmla="*/ 0 h 166"/>
                <a:gd name="T26" fmla="*/ 2147483647 w 110"/>
                <a:gd name="T27" fmla="*/ 0 h 166"/>
                <a:gd name="T28" fmla="*/ 2147483647 w 110"/>
                <a:gd name="T29" fmla="*/ 0 h 166"/>
                <a:gd name="T30" fmla="*/ 2147483647 w 110"/>
                <a:gd name="T31" fmla="*/ 2147483647 h 166"/>
                <a:gd name="T32" fmla="*/ 2147483647 w 110"/>
                <a:gd name="T33" fmla="*/ 2147483647 h 166"/>
                <a:gd name="T34" fmla="*/ 2147483647 w 110"/>
                <a:gd name="T35" fmla="*/ 2147483647 h 166"/>
                <a:gd name="T36" fmla="*/ 2147483647 w 110"/>
                <a:gd name="T37" fmla="*/ 0 h 166"/>
                <a:gd name="T38" fmla="*/ 2147483647 w 110"/>
                <a:gd name="T39" fmla="*/ 0 h 166"/>
                <a:gd name="T40" fmla="*/ 2147483647 w 110"/>
                <a:gd name="T41" fmla="*/ 0 h 166"/>
                <a:gd name="T42" fmla="*/ 2147483647 w 110"/>
                <a:gd name="T43" fmla="*/ 0 h 166"/>
                <a:gd name="T44" fmla="*/ 2147483647 w 110"/>
                <a:gd name="T45" fmla="*/ 2147483647 h 166"/>
                <a:gd name="T46" fmla="*/ 2147483647 w 110"/>
                <a:gd name="T47" fmla="*/ 2147483647 h 166"/>
                <a:gd name="T48" fmla="*/ 2147483647 w 110"/>
                <a:gd name="T49" fmla="*/ 2147483647 h 16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10" h="166">
                  <a:moveTo>
                    <a:pt x="23" y="166"/>
                  </a:moveTo>
                  <a:cubicBezTo>
                    <a:pt x="17" y="166"/>
                    <a:pt x="12" y="165"/>
                    <a:pt x="6" y="164"/>
                  </a:cubicBezTo>
                  <a:cubicBezTo>
                    <a:pt x="4" y="163"/>
                    <a:pt x="4" y="163"/>
                    <a:pt x="4" y="163"/>
                  </a:cubicBezTo>
                  <a:cubicBezTo>
                    <a:pt x="5" y="162"/>
                    <a:pt x="5" y="162"/>
                    <a:pt x="5" y="162"/>
                  </a:cubicBezTo>
                  <a:cubicBezTo>
                    <a:pt x="8" y="142"/>
                    <a:pt x="8" y="142"/>
                    <a:pt x="8" y="142"/>
                  </a:cubicBezTo>
                  <a:cubicBezTo>
                    <a:pt x="8" y="141"/>
                    <a:pt x="8" y="141"/>
                    <a:pt x="8" y="141"/>
                  </a:cubicBezTo>
                  <a:cubicBezTo>
                    <a:pt x="9" y="141"/>
                    <a:pt x="9" y="141"/>
                    <a:pt x="9" y="141"/>
                  </a:cubicBezTo>
                  <a:cubicBezTo>
                    <a:pt x="11" y="141"/>
                    <a:pt x="11" y="141"/>
                    <a:pt x="11" y="141"/>
                  </a:cubicBezTo>
                  <a:cubicBezTo>
                    <a:pt x="14" y="142"/>
                    <a:pt x="17" y="142"/>
                    <a:pt x="20" y="142"/>
                  </a:cubicBezTo>
                  <a:cubicBezTo>
                    <a:pt x="31" y="142"/>
                    <a:pt x="39" y="138"/>
                    <a:pt x="44" y="128"/>
                  </a:cubicBezTo>
                  <a:cubicBezTo>
                    <a:pt x="1" y="2"/>
                    <a:pt x="1" y="2"/>
                    <a:pt x="1" y="2"/>
                  </a:cubicBezTo>
                  <a:cubicBezTo>
                    <a:pt x="0" y="0"/>
                    <a:pt x="0" y="0"/>
                    <a:pt x="0" y="0"/>
                  </a:cubicBezTo>
                  <a:cubicBezTo>
                    <a:pt x="2" y="0"/>
                    <a:pt x="2" y="0"/>
                    <a:pt x="2" y="0"/>
                  </a:cubicBezTo>
                  <a:cubicBezTo>
                    <a:pt x="31" y="0"/>
                    <a:pt x="31" y="0"/>
                    <a:pt x="31" y="0"/>
                  </a:cubicBezTo>
                  <a:cubicBezTo>
                    <a:pt x="32" y="0"/>
                    <a:pt x="32" y="0"/>
                    <a:pt x="32" y="0"/>
                  </a:cubicBezTo>
                  <a:cubicBezTo>
                    <a:pt x="32" y="1"/>
                    <a:pt x="32" y="1"/>
                    <a:pt x="32" y="1"/>
                  </a:cubicBezTo>
                  <a:cubicBezTo>
                    <a:pt x="57" y="90"/>
                    <a:pt x="57" y="90"/>
                    <a:pt x="57" y="90"/>
                  </a:cubicBezTo>
                  <a:cubicBezTo>
                    <a:pt x="79" y="1"/>
                    <a:pt x="79" y="1"/>
                    <a:pt x="79" y="1"/>
                  </a:cubicBezTo>
                  <a:cubicBezTo>
                    <a:pt x="80" y="0"/>
                    <a:pt x="80" y="0"/>
                    <a:pt x="80" y="0"/>
                  </a:cubicBezTo>
                  <a:cubicBezTo>
                    <a:pt x="81" y="0"/>
                    <a:pt x="81" y="0"/>
                    <a:pt x="81" y="0"/>
                  </a:cubicBezTo>
                  <a:cubicBezTo>
                    <a:pt x="108" y="0"/>
                    <a:pt x="108" y="0"/>
                    <a:pt x="108" y="0"/>
                  </a:cubicBezTo>
                  <a:cubicBezTo>
                    <a:pt x="110" y="0"/>
                    <a:pt x="110" y="0"/>
                    <a:pt x="110" y="0"/>
                  </a:cubicBezTo>
                  <a:cubicBezTo>
                    <a:pt x="109" y="2"/>
                    <a:pt x="109" y="2"/>
                    <a:pt x="109" y="2"/>
                  </a:cubicBezTo>
                  <a:cubicBezTo>
                    <a:pt x="71" y="127"/>
                    <a:pt x="71" y="127"/>
                    <a:pt x="71" y="127"/>
                  </a:cubicBezTo>
                  <a:cubicBezTo>
                    <a:pt x="63" y="153"/>
                    <a:pt x="48" y="166"/>
                    <a:pt x="23" y="16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7" name="Freeform 7"/>
            <p:cNvSpPr>
              <a:spLocks/>
            </p:cNvSpPr>
            <p:nvPr/>
          </p:nvSpPr>
          <p:spPr bwMode="auto">
            <a:xfrm>
              <a:off x="6317929" y="4805279"/>
              <a:ext cx="1643179" cy="1244353"/>
            </a:xfrm>
            <a:custGeom>
              <a:avLst/>
              <a:gdLst>
                <a:gd name="T0" fmla="*/ 2147483647 w 164"/>
                <a:gd name="T1" fmla="*/ 2147483647 h 124"/>
                <a:gd name="T2" fmla="*/ 2147483647 w 164"/>
                <a:gd name="T3" fmla="*/ 2147483647 h 124"/>
                <a:gd name="T4" fmla="*/ 2147483647 w 164"/>
                <a:gd name="T5" fmla="*/ 2147483647 h 124"/>
                <a:gd name="T6" fmla="*/ 2147483647 w 164"/>
                <a:gd name="T7" fmla="*/ 2147483647 h 124"/>
                <a:gd name="T8" fmla="*/ 2147483647 w 164"/>
                <a:gd name="T9" fmla="*/ 2147483647 h 124"/>
                <a:gd name="T10" fmla="*/ 2147483647 w 164"/>
                <a:gd name="T11" fmla="*/ 2147483647 h 124"/>
                <a:gd name="T12" fmla="*/ 2147483647 w 164"/>
                <a:gd name="T13" fmla="*/ 2147483647 h 124"/>
                <a:gd name="T14" fmla="*/ 2147483647 w 164"/>
                <a:gd name="T15" fmla="*/ 2147483647 h 124"/>
                <a:gd name="T16" fmla="*/ 2147483647 w 164"/>
                <a:gd name="T17" fmla="*/ 2147483647 h 124"/>
                <a:gd name="T18" fmla="*/ 2147483647 w 164"/>
                <a:gd name="T19" fmla="*/ 2147483647 h 124"/>
                <a:gd name="T20" fmla="*/ 2147483647 w 164"/>
                <a:gd name="T21" fmla="*/ 2147483647 h 124"/>
                <a:gd name="T22" fmla="*/ 2147483647 w 164"/>
                <a:gd name="T23" fmla="*/ 2147483647 h 124"/>
                <a:gd name="T24" fmla="*/ 2147483647 w 164"/>
                <a:gd name="T25" fmla="*/ 2147483647 h 124"/>
                <a:gd name="T26" fmla="*/ 2147483647 w 164"/>
                <a:gd name="T27" fmla="*/ 2147483647 h 124"/>
                <a:gd name="T28" fmla="*/ 2147483647 w 164"/>
                <a:gd name="T29" fmla="*/ 2147483647 h 124"/>
                <a:gd name="T30" fmla="*/ 2147483647 w 164"/>
                <a:gd name="T31" fmla="*/ 2147483647 h 124"/>
                <a:gd name="T32" fmla="*/ 2147483647 w 164"/>
                <a:gd name="T33" fmla="*/ 2147483647 h 124"/>
                <a:gd name="T34" fmla="*/ 2147483647 w 164"/>
                <a:gd name="T35" fmla="*/ 2147483647 h 124"/>
                <a:gd name="T36" fmla="*/ 2147483647 w 164"/>
                <a:gd name="T37" fmla="*/ 2147483647 h 124"/>
                <a:gd name="T38" fmla="*/ 2147483647 w 164"/>
                <a:gd name="T39" fmla="*/ 2147483647 h 124"/>
                <a:gd name="T40" fmla="*/ 2147483647 w 164"/>
                <a:gd name="T41" fmla="*/ 2147483647 h 124"/>
                <a:gd name="T42" fmla="*/ 0 w 164"/>
                <a:gd name="T43" fmla="*/ 2147483647 h 124"/>
                <a:gd name="T44" fmla="*/ 0 w 164"/>
                <a:gd name="T45" fmla="*/ 2147483647 h 124"/>
                <a:gd name="T46" fmla="*/ 0 w 164"/>
                <a:gd name="T47" fmla="*/ 2147483647 h 124"/>
                <a:gd name="T48" fmla="*/ 0 w 164"/>
                <a:gd name="T49" fmla="*/ 2147483647 h 124"/>
                <a:gd name="T50" fmla="*/ 2147483647 w 164"/>
                <a:gd name="T51" fmla="*/ 2147483647 h 124"/>
                <a:gd name="T52" fmla="*/ 2147483647 w 164"/>
                <a:gd name="T53" fmla="*/ 2147483647 h 124"/>
                <a:gd name="T54" fmla="*/ 2147483647 w 164"/>
                <a:gd name="T55" fmla="*/ 2147483647 h 124"/>
                <a:gd name="T56" fmla="*/ 2147483647 w 164"/>
                <a:gd name="T57" fmla="*/ 2147483647 h 124"/>
                <a:gd name="T58" fmla="*/ 2147483647 w 164"/>
                <a:gd name="T59" fmla="*/ 2147483647 h 124"/>
                <a:gd name="T60" fmla="*/ 2147483647 w 164"/>
                <a:gd name="T61" fmla="*/ 0 h 124"/>
                <a:gd name="T62" fmla="*/ 2147483647 w 164"/>
                <a:gd name="T63" fmla="*/ 2147483647 h 124"/>
                <a:gd name="T64" fmla="*/ 2147483647 w 164"/>
                <a:gd name="T65" fmla="*/ 0 h 124"/>
                <a:gd name="T66" fmla="*/ 2147483647 w 164"/>
                <a:gd name="T67" fmla="*/ 2147483647 h 124"/>
                <a:gd name="T68" fmla="*/ 2147483647 w 164"/>
                <a:gd name="T69" fmla="*/ 2147483647 h 124"/>
                <a:gd name="T70" fmla="*/ 2147483647 w 164"/>
                <a:gd name="T71" fmla="*/ 2147483647 h 12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64" h="124">
                  <a:moveTo>
                    <a:pt x="164" y="124"/>
                  </a:moveTo>
                  <a:cubicBezTo>
                    <a:pt x="163" y="124"/>
                    <a:pt x="163" y="124"/>
                    <a:pt x="163" y="124"/>
                  </a:cubicBezTo>
                  <a:cubicBezTo>
                    <a:pt x="135" y="124"/>
                    <a:pt x="135" y="124"/>
                    <a:pt x="135" y="124"/>
                  </a:cubicBezTo>
                  <a:cubicBezTo>
                    <a:pt x="134" y="124"/>
                    <a:pt x="134" y="124"/>
                    <a:pt x="134" y="124"/>
                  </a:cubicBezTo>
                  <a:cubicBezTo>
                    <a:pt x="134" y="123"/>
                    <a:pt x="134" y="123"/>
                    <a:pt x="134" y="123"/>
                  </a:cubicBezTo>
                  <a:cubicBezTo>
                    <a:pt x="134" y="43"/>
                    <a:pt x="134" y="43"/>
                    <a:pt x="134" y="43"/>
                  </a:cubicBezTo>
                  <a:cubicBezTo>
                    <a:pt x="134" y="33"/>
                    <a:pt x="132" y="26"/>
                    <a:pt x="121" y="26"/>
                  </a:cubicBezTo>
                  <a:cubicBezTo>
                    <a:pt x="114" y="26"/>
                    <a:pt x="106" y="30"/>
                    <a:pt x="98" y="38"/>
                  </a:cubicBezTo>
                  <a:cubicBezTo>
                    <a:pt x="98" y="123"/>
                    <a:pt x="98" y="123"/>
                    <a:pt x="98" y="123"/>
                  </a:cubicBezTo>
                  <a:cubicBezTo>
                    <a:pt x="98" y="124"/>
                    <a:pt x="98" y="124"/>
                    <a:pt x="98" y="124"/>
                  </a:cubicBezTo>
                  <a:cubicBezTo>
                    <a:pt x="96" y="124"/>
                    <a:pt x="96" y="124"/>
                    <a:pt x="96" y="124"/>
                  </a:cubicBezTo>
                  <a:cubicBezTo>
                    <a:pt x="68" y="124"/>
                    <a:pt x="68" y="124"/>
                    <a:pt x="68" y="124"/>
                  </a:cubicBezTo>
                  <a:cubicBezTo>
                    <a:pt x="67" y="124"/>
                    <a:pt x="67" y="124"/>
                    <a:pt x="67" y="124"/>
                  </a:cubicBezTo>
                  <a:cubicBezTo>
                    <a:pt x="67" y="123"/>
                    <a:pt x="67" y="123"/>
                    <a:pt x="67" y="123"/>
                  </a:cubicBezTo>
                  <a:cubicBezTo>
                    <a:pt x="67" y="43"/>
                    <a:pt x="67" y="43"/>
                    <a:pt x="67" y="43"/>
                  </a:cubicBezTo>
                  <a:cubicBezTo>
                    <a:pt x="67" y="33"/>
                    <a:pt x="65" y="26"/>
                    <a:pt x="55" y="26"/>
                  </a:cubicBezTo>
                  <a:cubicBezTo>
                    <a:pt x="47" y="26"/>
                    <a:pt x="39" y="30"/>
                    <a:pt x="31" y="38"/>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5" y="0"/>
                  </a:cubicBezTo>
                  <a:cubicBezTo>
                    <a:pt x="82" y="0"/>
                    <a:pt x="89" y="9"/>
                    <a:pt x="93" y="18"/>
                  </a:cubicBezTo>
                  <a:cubicBezTo>
                    <a:pt x="102" y="9"/>
                    <a:pt x="115" y="0"/>
                    <a:pt x="131" y="0"/>
                  </a:cubicBezTo>
                  <a:cubicBezTo>
                    <a:pt x="159" y="0"/>
                    <a:pt x="164" y="23"/>
                    <a:pt x="164" y="43"/>
                  </a:cubicBezTo>
                  <a:cubicBezTo>
                    <a:pt x="164" y="123"/>
                    <a:pt x="164" y="123"/>
                    <a:pt x="164" y="123"/>
                  </a:cubicBezTo>
                  <a:cubicBezTo>
                    <a:pt x="164" y="124"/>
                    <a:pt x="164" y="124"/>
                    <a:pt x="164" y="124"/>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8" name="Freeform 8"/>
            <p:cNvSpPr>
              <a:spLocks noEditPoints="1"/>
            </p:cNvSpPr>
            <p:nvPr/>
          </p:nvSpPr>
          <p:spPr bwMode="auto">
            <a:xfrm>
              <a:off x="8120640" y="4805279"/>
              <a:ext cx="973143" cy="1260311"/>
            </a:xfrm>
            <a:custGeom>
              <a:avLst/>
              <a:gdLst>
                <a:gd name="T0" fmla="*/ 2147483647 w 98"/>
                <a:gd name="T1" fmla="*/ 2147483647 h 126"/>
                <a:gd name="T2" fmla="*/ 0 w 98"/>
                <a:gd name="T3" fmla="*/ 2147483647 h 126"/>
                <a:gd name="T4" fmla="*/ 2147483647 w 98"/>
                <a:gd name="T5" fmla="*/ 2147483647 h 126"/>
                <a:gd name="T6" fmla="*/ 2147483647 w 98"/>
                <a:gd name="T7" fmla="*/ 2147483647 h 126"/>
                <a:gd name="T8" fmla="*/ 2147483647 w 98"/>
                <a:gd name="T9" fmla="*/ 2147483647 h 126"/>
                <a:gd name="T10" fmla="*/ 2147483647 w 98"/>
                <a:gd name="T11" fmla="*/ 2147483647 h 126"/>
                <a:gd name="T12" fmla="*/ 2147483647 w 98"/>
                <a:gd name="T13" fmla="*/ 2147483647 h 126"/>
                <a:gd name="T14" fmla="*/ 2147483647 w 98"/>
                <a:gd name="T15" fmla="*/ 2147483647 h 126"/>
                <a:gd name="T16" fmla="*/ 2147483647 w 98"/>
                <a:gd name="T17" fmla="*/ 2147483647 h 126"/>
                <a:gd name="T18" fmla="*/ 2147483647 w 98"/>
                <a:gd name="T19" fmla="*/ 2147483647 h 126"/>
                <a:gd name="T20" fmla="*/ 2147483647 w 98"/>
                <a:gd name="T21" fmla="*/ 2147483647 h 126"/>
                <a:gd name="T22" fmla="*/ 2147483647 w 98"/>
                <a:gd name="T23" fmla="*/ 2147483647 h 126"/>
                <a:gd name="T24" fmla="*/ 2147483647 w 98"/>
                <a:gd name="T25" fmla="*/ 0 h 126"/>
                <a:gd name="T26" fmla="*/ 2147483647 w 98"/>
                <a:gd name="T27" fmla="*/ 2147483647 h 126"/>
                <a:gd name="T28" fmla="*/ 2147483647 w 98"/>
                <a:gd name="T29" fmla="*/ 2147483647 h 126"/>
                <a:gd name="T30" fmla="*/ 2147483647 w 98"/>
                <a:gd name="T31" fmla="*/ 2147483647 h 126"/>
                <a:gd name="T32" fmla="*/ 2147483647 w 98"/>
                <a:gd name="T33" fmla="*/ 2147483647 h 126"/>
                <a:gd name="T34" fmla="*/ 2147483647 w 98"/>
                <a:gd name="T35" fmla="*/ 2147483647 h 126"/>
                <a:gd name="T36" fmla="*/ 2147483647 w 98"/>
                <a:gd name="T37" fmla="*/ 2147483647 h 126"/>
                <a:gd name="T38" fmla="*/ 2147483647 w 98"/>
                <a:gd name="T39" fmla="*/ 2147483647 h 126"/>
                <a:gd name="T40" fmla="*/ 2147483647 w 98"/>
                <a:gd name="T41" fmla="*/ 2147483647 h 126"/>
                <a:gd name="T42" fmla="*/ 2147483647 w 98"/>
                <a:gd name="T43" fmla="*/ 2147483647 h 126"/>
                <a:gd name="T44" fmla="*/ 2147483647 w 98"/>
                <a:gd name="T45" fmla="*/ 2147483647 h 126"/>
                <a:gd name="T46" fmla="*/ 2147483647 w 98"/>
                <a:gd name="T47" fmla="*/ 2147483647 h 126"/>
                <a:gd name="T48" fmla="*/ 2147483647 w 98"/>
                <a:gd name="T49" fmla="*/ 2147483647 h 126"/>
                <a:gd name="T50" fmla="*/ 2147483647 w 98"/>
                <a:gd name="T51" fmla="*/ 2147483647 h 126"/>
                <a:gd name="T52" fmla="*/ 2147483647 w 98"/>
                <a:gd name="T53" fmla="*/ 2147483647 h 126"/>
                <a:gd name="T54" fmla="*/ 2147483647 w 98"/>
                <a:gd name="T55" fmla="*/ 2147483647 h 12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98" h="126">
                  <a:moveTo>
                    <a:pt x="38" y="126"/>
                  </a:moveTo>
                  <a:cubicBezTo>
                    <a:pt x="16" y="126"/>
                    <a:pt x="0" y="112"/>
                    <a:pt x="0" y="91"/>
                  </a:cubicBezTo>
                  <a:cubicBezTo>
                    <a:pt x="0" y="78"/>
                    <a:pt x="5" y="68"/>
                    <a:pt x="15" y="62"/>
                  </a:cubicBezTo>
                  <a:cubicBezTo>
                    <a:pt x="25" y="55"/>
                    <a:pt x="42" y="50"/>
                    <a:pt x="68" y="46"/>
                  </a:cubicBezTo>
                  <a:cubicBezTo>
                    <a:pt x="68" y="43"/>
                    <a:pt x="68" y="43"/>
                    <a:pt x="68" y="43"/>
                  </a:cubicBezTo>
                  <a:cubicBezTo>
                    <a:pt x="68" y="30"/>
                    <a:pt x="63" y="25"/>
                    <a:pt x="50" y="25"/>
                  </a:cubicBezTo>
                  <a:cubicBezTo>
                    <a:pt x="39" y="25"/>
                    <a:pt x="27" y="29"/>
                    <a:pt x="17" y="34"/>
                  </a:cubicBezTo>
                  <a:cubicBezTo>
                    <a:pt x="16" y="35"/>
                    <a:pt x="16" y="35"/>
                    <a:pt x="16" y="35"/>
                  </a:cubicBezTo>
                  <a:cubicBezTo>
                    <a:pt x="15" y="34"/>
                    <a:pt x="15" y="34"/>
                    <a:pt x="15" y="34"/>
                  </a:cubicBezTo>
                  <a:cubicBezTo>
                    <a:pt x="5" y="15"/>
                    <a:pt x="5" y="15"/>
                    <a:pt x="5" y="15"/>
                  </a:cubicBezTo>
                  <a:cubicBezTo>
                    <a:pt x="5" y="14"/>
                    <a:pt x="5" y="14"/>
                    <a:pt x="5" y="14"/>
                  </a:cubicBezTo>
                  <a:cubicBezTo>
                    <a:pt x="6" y="14"/>
                    <a:pt x="6" y="14"/>
                    <a:pt x="6" y="14"/>
                  </a:cubicBezTo>
                  <a:cubicBezTo>
                    <a:pt x="21" y="4"/>
                    <a:pt x="36" y="0"/>
                    <a:pt x="52" y="0"/>
                  </a:cubicBezTo>
                  <a:cubicBezTo>
                    <a:pt x="82" y="0"/>
                    <a:pt x="98" y="15"/>
                    <a:pt x="98" y="45"/>
                  </a:cubicBezTo>
                  <a:cubicBezTo>
                    <a:pt x="98" y="123"/>
                    <a:pt x="98" y="123"/>
                    <a:pt x="98" y="123"/>
                  </a:cubicBezTo>
                  <a:cubicBezTo>
                    <a:pt x="98" y="124"/>
                    <a:pt x="98" y="124"/>
                    <a:pt x="98" y="124"/>
                  </a:cubicBezTo>
                  <a:cubicBezTo>
                    <a:pt x="97" y="124"/>
                    <a:pt x="97" y="124"/>
                    <a:pt x="97" y="124"/>
                  </a:cubicBezTo>
                  <a:cubicBezTo>
                    <a:pt x="80" y="124"/>
                    <a:pt x="80" y="124"/>
                    <a:pt x="80" y="124"/>
                  </a:cubicBezTo>
                  <a:cubicBezTo>
                    <a:pt x="79" y="124"/>
                    <a:pt x="79" y="124"/>
                    <a:pt x="79" y="124"/>
                  </a:cubicBezTo>
                  <a:cubicBezTo>
                    <a:pt x="79" y="123"/>
                    <a:pt x="79" y="123"/>
                    <a:pt x="79" y="123"/>
                  </a:cubicBezTo>
                  <a:cubicBezTo>
                    <a:pt x="74" y="112"/>
                    <a:pt x="74" y="112"/>
                    <a:pt x="74" y="112"/>
                  </a:cubicBezTo>
                  <a:cubicBezTo>
                    <a:pt x="66" y="119"/>
                    <a:pt x="54" y="126"/>
                    <a:pt x="38" y="126"/>
                  </a:cubicBezTo>
                  <a:close/>
                  <a:moveTo>
                    <a:pt x="68" y="67"/>
                  </a:moveTo>
                  <a:cubicBezTo>
                    <a:pt x="48" y="70"/>
                    <a:pt x="38" y="74"/>
                    <a:pt x="34" y="79"/>
                  </a:cubicBezTo>
                  <a:cubicBezTo>
                    <a:pt x="31" y="82"/>
                    <a:pt x="31" y="84"/>
                    <a:pt x="31" y="89"/>
                  </a:cubicBezTo>
                  <a:cubicBezTo>
                    <a:pt x="31" y="98"/>
                    <a:pt x="35" y="103"/>
                    <a:pt x="45" y="103"/>
                  </a:cubicBezTo>
                  <a:cubicBezTo>
                    <a:pt x="52" y="103"/>
                    <a:pt x="61" y="100"/>
                    <a:pt x="68" y="94"/>
                  </a:cubicBezTo>
                  <a:cubicBezTo>
                    <a:pt x="68" y="67"/>
                    <a:pt x="68" y="67"/>
                    <a:pt x="68" y="67"/>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29" name="Freeform 9"/>
            <p:cNvSpPr>
              <a:spLocks/>
            </p:cNvSpPr>
            <p:nvPr/>
          </p:nvSpPr>
          <p:spPr bwMode="auto">
            <a:xfrm>
              <a:off x="9364993" y="4805279"/>
              <a:ext cx="1005049" cy="1244353"/>
            </a:xfrm>
            <a:custGeom>
              <a:avLst/>
              <a:gdLst>
                <a:gd name="T0" fmla="*/ 2147483647 w 101"/>
                <a:gd name="T1" fmla="*/ 2147483647 h 124"/>
                <a:gd name="T2" fmla="*/ 2147483647 w 101"/>
                <a:gd name="T3" fmla="*/ 2147483647 h 124"/>
                <a:gd name="T4" fmla="*/ 2147483647 w 101"/>
                <a:gd name="T5" fmla="*/ 2147483647 h 124"/>
                <a:gd name="T6" fmla="*/ 2147483647 w 101"/>
                <a:gd name="T7" fmla="*/ 2147483647 h 124"/>
                <a:gd name="T8" fmla="*/ 2147483647 w 101"/>
                <a:gd name="T9" fmla="*/ 2147483647 h 124"/>
                <a:gd name="T10" fmla="*/ 2147483647 w 101"/>
                <a:gd name="T11" fmla="*/ 2147483647 h 124"/>
                <a:gd name="T12" fmla="*/ 2147483647 w 101"/>
                <a:gd name="T13" fmla="*/ 2147483647 h 124"/>
                <a:gd name="T14" fmla="*/ 2147483647 w 101"/>
                <a:gd name="T15" fmla="*/ 2147483647 h 124"/>
                <a:gd name="T16" fmla="*/ 2147483647 w 101"/>
                <a:gd name="T17" fmla="*/ 2147483647 h 124"/>
                <a:gd name="T18" fmla="*/ 2147483647 w 101"/>
                <a:gd name="T19" fmla="*/ 2147483647 h 124"/>
                <a:gd name="T20" fmla="*/ 2147483647 w 101"/>
                <a:gd name="T21" fmla="*/ 2147483647 h 124"/>
                <a:gd name="T22" fmla="*/ 2147483647 w 101"/>
                <a:gd name="T23" fmla="*/ 2147483647 h 124"/>
                <a:gd name="T24" fmla="*/ 0 w 101"/>
                <a:gd name="T25" fmla="*/ 2147483647 h 124"/>
                <a:gd name="T26" fmla="*/ 0 w 101"/>
                <a:gd name="T27" fmla="*/ 2147483647 h 124"/>
                <a:gd name="T28" fmla="*/ 0 w 101"/>
                <a:gd name="T29" fmla="*/ 2147483647 h 124"/>
                <a:gd name="T30" fmla="*/ 0 w 101"/>
                <a:gd name="T31" fmla="*/ 2147483647 h 124"/>
                <a:gd name="T32" fmla="*/ 2147483647 w 101"/>
                <a:gd name="T33" fmla="*/ 2147483647 h 124"/>
                <a:gd name="T34" fmla="*/ 2147483647 w 101"/>
                <a:gd name="T35" fmla="*/ 2147483647 h 124"/>
                <a:gd name="T36" fmla="*/ 2147483647 w 101"/>
                <a:gd name="T37" fmla="*/ 2147483647 h 124"/>
                <a:gd name="T38" fmla="*/ 2147483647 w 101"/>
                <a:gd name="T39" fmla="*/ 2147483647 h 124"/>
                <a:gd name="T40" fmla="*/ 2147483647 w 101"/>
                <a:gd name="T41" fmla="*/ 2147483647 h 124"/>
                <a:gd name="T42" fmla="*/ 2147483647 w 101"/>
                <a:gd name="T43" fmla="*/ 0 h 124"/>
                <a:gd name="T44" fmla="*/ 2147483647 w 101"/>
                <a:gd name="T45" fmla="*/ 2147483647 h 124"/>
                <a:gd name="T46" fmla="*/ 2147483647 w 101"/>
                <a:gd name="T47" fmla="*/ 2147483647 h 124"/>
                <a:gd name="T48" fmla="*/ 2147483647 w 101"/>
                <a:gd name="T49" fmla="*/ 2147483647 h 124"/>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01" h="124">
                  <a:moveTo>
                    <a:pt x="101" y="124"/>
                  </a:moveTo>
                  <a:cubicBezTo>
                    <a:pt x="99" y="124"/>
                    <a:pt x="99" y="124"/>
                    <a:pt x="99" y="124"/>
                  </a:cubicBezTo>
                  <a:cubicBezTo>
                    <a:pt x="71" y="124"/>
                    <a:pt x="71" y="124"/>
                    <a:pt x="71" y="124"/>
                  </a:cubicBezTo>
                  <a:cubicBezTo>
                    <a:pt x="70" y="124"/>
                    <a:pt x="70" y="124"/>
                    <a:pt x="70" y="124"/>
                  </a:cubicBezTo>
                  <a:cubicBezTo>
                    <a:pt x="70" y="123"/>
                    <a:pt x="70" y="123"/>
                    <a:pt x="70" y="123"/>
                  </a:cubicBezTo>
                  <a:cubicBezTo>
                    <a:pt x="70" y="43"/>
                    <a:pt x="70" y="43"/>
                    <a:pt x="70" y="43"/>
                  </a:cubicBezTo>
                  <a:cubicBezTo>
                    <a:pt x="70" y="31"/>
                    <a:pt x="66" y="26"/>
                    <a:pt x="56" y="26"/>
                  </a:cubicBezTo>
                  <a:cubicBezTo>
                    <a:pt x="48" y="26"/>
                    <a:pt x="38" y="31"/>
                    <a:pt x="31" y="39"/>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6" y="0"/>
                  </a:cubicBezTo>
                  <a:cubicBezTo>
                    <a:pt x="89" y="0"/>
                    <a:pt x="101" y="14"/>
                    <a:pt x="101" y="43"/>
                  </a:cubicBezTo>
                  <a:cubicBezTo>
                    <a:pt x="101" y="123"/>
                    <a:pt x="101" y="123"/>
                    <a:pt x="101" y="123"/>
                  </a:cubicBezTo>
                  <a:cubicBezTo>
                    <a:pt x="101" y="124"/>
                    <a:pt x="101" y="124"/>
                    <a:pt x="101" y="124"/>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0" name="Freeform 10"/>
            <p:cNvSpPr>
              <a:spLocks/>
            </p:cNvSpPr>
            <p:nvPr/>
          </p:nvSpPr>
          <p:spPr bwMode="auto">
            <a:xfrm>
              <a:off x="10481720" y="4470256"/>
              <a:ext cx="781704" cy="1595324"/>
            </a:xfrm>
            <a:custGeom>
              <a:avLst/>
              <a:gdLst>
                <a:gd name="T0" fmla="*/ 2147483647 w 78"/>
                <a:gd name="T1" fmla="*/ 2147483647 h 158"/>
                <a:gd name="T2" fmla="*/ 2147483647 w 78"/>
                <a:gd name="T3" fmla="*/ 2147483647 h 158"/>
                <a:gd name="T4" fmla="*/ 2147483647 w 78"/>
                <a:gd name="T5" fmla="*/ 2147483647 h 158"/>
                <a:gd name="T6" fmla="*/ 2147483647 w 78"/>
                <a:gd name="T7" fmla="*/ 2147483647 h 158"/>
                <a:gd name="T8" fmla="*/ 0 w 78"/>
                <a:gd name="T9" fmla="*/ 2147483647 h 158"/>
                <a:gd name="T10" fmla="*/ 0 w 78"/>
                <a:gd name="T11" fmla="*/ 2147483647 h 158"/>
                <a:gd name="T12" fmla="*/ 0 w 78"/>
                <a:gd name="T13" fmla="*/ 2147483647 h 158"/>
                <a:gd name="T14" fmla="*/ 0 w 78"/>
                <a:gd name="T15" fmla="*/ 2147483647 h 158"/>
                <a:gd name="T16" fmla="*/ 2147483647 w 78"/>
                <a:gd name="T17" fmla="*/ 2147483647 h 158"/>
                <a:gd name="T18" fmla="*/ 2147483647 w 78"/>
                <a:gd name="T19" fmla="*/ 2147483647 h 158"/>
                <a:gd name="T20" fmla="*/ 2147483647 w 78"/>
                <a:gd name="T21" fmla="*/ 2147483647 h 158"/>
                <a:gd name="T22" fmla="*/ 2147483647 w 78"/>
                <a:gd name="T23" fmla="*/ 0 h 158"/>
                <a:gd name="T24" fmla="*/ 2147483647 w 78"/>
                <a:gd name="T25" fmla="*/ 0 h 158"/>
                <a:gd name="T26" fmla="*/ 2147483647 w 78"/>
                <a:gd name="T27" fmla="*/ 0 h 158"/>
                <a:gd name="T28" fmla="*/ 2147483647 w 78"/>
                <a:gd name="T29" fmla="*/ 0 h 158"/>
                <a:gd name="T30" fmla="*/ 2147483647 w 78"/>
                <a:gd name="T31" fmla="*/ 2147483647 h 158"/>
                <a:gd name="T32" fmla="*/ 2147483647 w 78"/>
                <a:gd name="T33" fmla="*/ 2147483647 h 158"/>
                <a:gd name="T34" fmla="*/ 2147483647 w 78"/>
                <a:gd name="T35" fmla="*/ 2147483647 h 158"/>
                <a:gd name="T36" fmla="*/ 2147483647 w 78"/>
                <a:gd name="T37" fmla="*/ 2147483647 h 158"/>
                <a:gd name="T38" fmla="*/ 2147483647 w 78"/>
                <a:gd name="T39" fmla="*/ 2147483647 h 158"/>
                <a:gd name="T40" fmla="*/ 2147483647 w 78"/>
                <a:gd name="T41" fmla="*/ 2147483647 h 158"/>
                <a:gd name="T42" fmla="*/ 2147483647 w 78"/>
                <a:gd name="T43" fmla="*/ 2147483647 h 158"/>
                <a:gd name="T44" fmla="*/ 2147483647 w 78"/>
                <a:gd name="T45" fmla="*/ 2147483647 h 158"/>
                <a:gd name="T46" fmla="*/ 2147483647 w 78"/>
                <a:gd name="T47" fmla="*/ 2147483647 h 158"/>
                <a:gd name="T48" fmla="*/ 2147483647 w 78"/>
                <a:gd name="T49" fmla="*/ 2147483647 h 158"/>
                <a:gd name="T50" fmla="*/ 2147483647 w 78"/>
                <a:gd name="T51" fmla="*/ 2147483647 h 158"/>
                <a:gd name="T52" fmla="*/ 2147483647 w 78"/>
                <a:gd name="T53" fmla="*/ 2147483647 h 158"/>
                <a:gd name="T54" fmla="*/ 2147483647 w 78"/>
                <a:gd name="T55" fmla="*/ 2147483647 h 158"/>
                <a:gd name="T56" fmla="*/ 2147483647 w 78"/>
                <a:gd name="T57" fmla="*/ 2147483647 h 158"/>
                <a:gd name="T58" fmla="*/ 2147483647 w 78"/>
                <a:gd name="T59" fmla="*/ 2147483647 h 158"/>
                <a:gd name="T60" fmla="*/ 2147483647 w 78"/>
                <a:gd name="T61" fmla="*/ 2147483647 h 158"/>
                <a:gd name="T62" fmla="*/ 2147483647 w 78"/>
                <a:gd name="T63" fmla="*/ 2147483647 h 158"/>
                <a:gd name="T64" fmla="*/ 2147483647 w 78"/>
                <a:gd name="T65" fmla="*/ 2147483647 h 15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8" h="158">
                  <a:moveTo>
                    <a:pt x="54" y="158"/>
                  </a:moveTo>
                  <a:cubicBezTo>
                    <a:pt x="30" y="158"/>
                    <a:pt x="18" y="146"/>
                    <a:pt x="18" y="122"/>
                  </a:cubicBezTo>
                  <a:cubicBezTo>
                    <a:pt x="18" y="56"/>
                    <a:pt x="18" y="56"/>
                    <a:pt x="18" y="56"/>
                  </a:cubicBezTo>
                  <a:cubicBezTo>
                    <a:pt x="2" y="56"/>
                    <a:pt x="2" y="56"/>
                    <a:pt x="2" y="56"/>
                  </a:cubicBezTo>
                  <a:cubicBezTo>
                    <a:pt x="0" y="56"/>
                    <a:pt x="0" y="56"/>
                    <a:pt x="0" y="56"/>
                  </a:cubicBezTo>
                  <a:cubicBezTo>
                    <a:pt x="0" y="55"/>
                    <a:pt x="0" y="55"/>
                    <a:pt x="0" y="55"/>
                  </a:cubicBezTo>
                  <a:cubicBezTo>
                    <a:pt x="0" y="36"/>
                    <a:pt x="0" y="36"/>
                    <a:pt x="0" y="36"/>
                  </a:cubicBezTo>
                  <a:cubicBezTo>
                    <a:pt x="0" y="34"/>
                    <a:pt x="0" y="34"/>
                    <a:pt x="0" y="34"/>
                  </a:cubicBezTo>
                  <a:cubicBezTo>
                    <a:pt x="2" y="34"/>
                    <a:pt x="2" y="34"/>
                    <a:pt x="2" y="34"/>
                  </a:cubicBezTo>
                  <a:cubicBezTo>
                    <a:pt x="19" y="34"/>
                    <a:pt x="19" y="34"/>
                    <a:pt x="19" y="34"/>
                  </a:cubicBezTo>
                  <a:cubicBezTo>
                    <a:pt x="24" y="1"/>
                    <a:pt x="24" y="1"/>
                    <a:pt x="24" y="1"/>
                  </a:cubicBezTo>
                  <a:cubicBezTo>
                    <a:pt x="24" y="0"/>
                    <a:pt x="24" y="0"/>
                    <a:pt x="24" y="0"/>
                  </a:cubicBezTo>
                  <a:cubicBezTo>
                    <a:pt x="25" y="0"/>
                    <a:pt x="25" y="0"/>
                    <a:pt x="25" y="0"/>
                  </a:cubicBezTo>
                  <a:cubicBezTo>
                    <a:pt x="47" y="0"/>
                    <a:pt x="47" y="0"/>
                    <a:pt x="47" y="0"/>
                  </a:cubicBezTo>
                  <a:cubicBezTo>
                    <a:pt x="49" y="0"/>
                    <a:pt x="49" y="0"/>
                    <a:pt x="49" y="0"/>
                  </a:cubicBezTo>
                  <a:cubicBezTo>
                    <a:pt x="49" y="1"/>
                    <a:pt x="49" y="1"/>
                    <a:pt x="49" y="1"/>
                  </a:cubicBezTo>
                  <a:cubicBezTo>
                    <a:pt x="49" y="34"/>
                    <a:pt x="49" y="34"/>
                    <a:pt x="49" y="34"/>
                  </a:cubicBezTo>
                  <a:cubicBezTo>
                    <a:pt x="73" y="34"/>
                    <a:pt x="73" y="34"/>
                    <a:pt x="73" y="34"/>
                  </a:cubicBezTo>
                  <a:cubicBezTo>
                    <a:pt x="74" y="34"/>
                    <a:pt x="74" y="34"/>
                    <a:pt x="74" y="34"/>
                  </a:cubicBezTo>
                  <a:cubicBezTo>
                    <a:pt x="74" y="36"/>
                    <a:pt x="74" y="36"/>
                    <a:pt x="74" y="36"/>
                  </a:cubicBezTo>
                  <a:cubicBezTo>
                    <a:pt x="74" y="55"/>
                    <a:pt x="74" y="55"/>
                    <a:pt x="74" y="55"/>
                  </a:cubicBezTo>
                  <a:cubicBezTo>
                    <a:pt x="74" y="56"/>
                    <a:pt x="74" y="56"/>
                    <a:pt x="74" y="56"/>
                  </a:cubicBezTo>
                  <a:cubicBezTo>
                    <a:pt x="73" y="56"/>
                    <a:pt x="73" y="56"/>
                    <a:pt x="73" y="56"/>
                  </a:cubicBezTo>
                  <a:cubicBezTo>
                    <a:pt x="49" y="56"/>
                    <a:pt x="49" y="56"/>
                    <a:pt x="49" y="56"/>
                  </a:cubicBezTo>
                  <a:cubicBezTo>
                    <a:pt x="49" y="120"/>
                    <a:pt x="49" y="120"/>
                    <a:pt x="49" y="120"/>
                  </a:cubicBezTo>
                  <a:cubicBezTo>
                    <a:pt x="49" y="131"/>
                    <a:pt x="50" y="134"/>
                    <a:pt x="61" y="134"/>
                  </a:cubicBezTo>
                  <a:cubicBezTo>
                    <a:pt x="64" y="134"/>
                    <a:pt x="68" y="134"/>
                    <a:pt x="73" y="132"/>
                  </a:cubicBezTo>
                  <a:cubicBezTo>
                    <a:pt x="74" y="132"/>
                    <a:pt x="74" y="132"/>
                    <a:pt x="74" y="132"/>
                  </a:cubicBezTo>
                  <a:cubicBezTo>
                    <a:pt x="75" y="133"/>
                    <a:pt x="75" y="133"/>
                    <a:pt x="75" y="133"/>
                  </a:cubicBezTo>
                  <a:cubicBezTo>
                    <a:pt x="78" y="153"/>
                    <a:pt x="78" y="153"/>
                    <a:pt x="78" y="153"/>
                  </a:cubicBezTo>
                  <a:cubicBezTo>
                    <a:pt x="78" y="154"/>
                    <a:pt x="78" y="154"/>
                    <a:pt x="78" y="154"/>
                  </a:cubicBezTo>
                  <a:cubicBezTo>
                    <a:pt x="77" y="154"/>
                    <a:pt x="77" y="154"/>
                    <a:pt x="77" y="154"/>
                  </a:cubicBezTo>
                  <a:cubicBezTo>
                    <a:pt x="74" y="155"/>
                    <a:pt x="66" y="158"/>
                    <a:pt x="54" y="158"/>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1" name="Freeform 11"/>
            <p:cNvSpPr>
              <a:spLocks noEditPoints="1"/>
            </p:cNvSpPr>
            <p:nvPr/>
          </p:nvSpPr>
          <p:spPr bwMode="auto">
            <a:xfrm>
              <a:off x="11311288" y="4805279"/>
              <a:ext cx="1052914" cy="1260311"/>
            </a:xfrm>
            <a:custGeom>
              <a:avLst/>
              <a:gdLst>
                <a:gd name="T0" fmla="*/ 2147483647 w 105"/>
                <a:gd name="T1" fmla="*/ 2147483647 h 126"/>
                <a:gd name="T2" fmla="*/ 0 w 105"/>
                <a:gd name="T3" fmla="*/ 2147483647 h 126"/>
                <a:gd name="T4" fmla="*/ 2147483647 w 105"/>
                <a:gd name="T5" fmla="*/ 0 h 126"/>
                <a:gd name="T6" fmla="*/ 2147483647 w 105"/>
                <a:gd name="T7" fmla="*/ 2147483647 h 126"/>
                <a:gd name="T8" fmla="*/ 2147483647 w 105"/>
                <a:gd name="T9" fmla="*/ 2147483647 h 126"/>
                <a:gd name="T10" fmla="*/ 2147483647 w 105"/>
                <a:gd name="T11" fmla="*/ 2147483647 h 126"/>
                <a:gd name="T12" fmla="*/ 2147483647 w 105"/>
                <a:gd name="T13" fmla="*/ 2147483647 h 126"/>
                <a:gd name="T14" fmla="*/ 2147483647 w 105"/>
                <a:gd name="T15" fmla="*/ 2147483647 h 126"/>
                <a:gd name="T16" fmla="*/ 2147483647 w 105"/>
                <a:gd name="T17" fmla="*/ 2147483647 h 126"/>
                <a:gd name="T18" fmla="*/ 2147483647 w 105"/>
                <a:gd name="T19" fmla="*/ 2147483647 h 126"/>
                <a:gd name="T20" fmla="*/ 2147483647 w 105"/>
                <a:gd name="T21" fmla="*/ 2147483647 h 126"/>
                <a:gd name="T22" fmla="*/ 2147483647 w 105"/>
                <a:gd name="T23" fmla="*/ 2147483647 h 126"/>
                <a:gd name="T24" fmla="*/ 2147483647 w 105"/>
                <a:gd name="T25" fmla="*/ 2147483647 h 126"/>
                <a:gd name="T26" fmla="*/ 2147483647 w 105"/>
                <a:gd name="T27" fmla="*/ 2147483647 h 126"/>
                <a:gd name="T28" fmla="*/ 2147483647 w 105"/>
                <a:gd name="T29" fmla="*/ 2147483647 h 126"/>
                <a:gd name="T30" fmla="*/ 2147483647 w 105"/>
                <a:gd name="T31" fmla="*/ 2147483647 h 126"/>
                <a:gd name="T32" fmla="*/ 2147483647 w 105"/>
                <a:gd name="T33" fmla="*/ 2147483647 h 126"/>
                <a:gd name="T34" fmla="*/ 2147483647 w 105"/>
                <a:gd name="T35" fmla="*/ 2147483647 h 126"/>
                <a:gd name="T36" fmla="*/ 2147483647 w 105"/>
                <a:gd name="T37" fmla="*/ 2147483647 h 126"/>
                <a:gd name="T38" fmla="*/ 2147483647 w 105"/>
                <a:gd name="T39" fmla="*/ 2147483647 h 1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05" h="126">
                  <a:moveTo>
                    <a:pt x="55" y="126"/>
                  </a:moveTo>
                  <a:cubicBezTo>
                    <a:pt x="21" y="126"/>
                    <a:pt x="0" y="102"/>
                    <a:pt x="0" y="64"/>
                  </a:cubicBezTo>
                  <a:cubicBezTo>
                    <a:pt x="0" y="25"/>
                    <a:pt x="21" y="0"/>
                    <a:pt x="53" y="0"/>
                  </a:cubicBezTo>
                  <a:cubicBezTo>
                    <a:pt x="86" y="0"/>
                    <a:pt x="105" y="23"/>
                    <a:pt x="105" y="64"/>
                  </a:cubicBezTo>
                  <a:cubicBezTo>
                    <a:pt x="105" y="71"/>
                    <a:pt x="105" y="71"/>
                    <a:pt x="105" y="71"/>
                  </a:cubicBezTo>
                  <a:cubicBezTo>
                    <a:pt x="105" y="73"/>
                    <a:pt x="105" y="73"/>
                    <a:pt x="105" y="73"/>
                  </a:cubicBezTo>
                  <a:cubicBezTo>
                    <a:pt x="104" y="73"/>
                    <a:pt x="104" y="73"/>
                    <a:pt x="104" y="73"/>
                  </a:cubicBezTo>
                  <a:cubicBezTo>
                    <a:pt x="32" y="73"/>
                    <a:pt x="32" y="73"/>
                    <a:pt x="32" y="73"/>
                  </a:cubicBezTo>
                  <a:cubicBezTo>
                    <a:pt x="33" y="92"/>
                    <a:pt x="41" y="101"/>
                    <a:pt x="58" y="101"/>
                  </a:cubicBezTo>
                  <a:cubicBezTo>
                    <a:pt x="71" y="101"/>
                    <a:pt x="79" y="96"/>
                    <a:pt x="89" y="91"/>
                  </a:cubicBezTo>
                  <a:cubicBezTo>
                    <a:pt x="90" y="90"/>
                    <a:pt x="90" y="90"/>
                    <a:pt x="90" y="90"/>
                  </a:cubicBezTo>
                  <a:cubicBezTo>
                    <a:pt x="90" y="91"/>
                    <a:pt x="90" y="91"/>
                    <a:pt x="90" y="91"/>
                  </a:cubicBezTo>
                  <a:cubicBezTo>
                    <a:pt x="102" y="108"/>
                    <a:pt x="102" y="108"/>
                    <a:pt x="102" y="108"/>
                  </a:cubicBezTo>
                  <a:cubicBezTo>
                    <a:pt x="102" y="109"/>
                    <a:pt x="102" y="109"/>
                    <a:pt x="102" y="109"/>
                  </a:cubicBezTo>
                  <a:cubicBezTo>
                    <a:pt x="101" y="110"/>
                    <a:pt x="101" y="110"/>
                    <a:pt x="101" y="110"/>
                  </a:cubicBezTo>
                  <a:cubicBezTo>
                    <a:pt x="90" y="119"/>
                    <a:pt x="79" y="126"/>
                    <a:pt x="55" y="126"/>
                  </a:cubicBezTo>
                  <a:close/>
                  <a:moveTo>
                    <a:pt x="32" y="53"/>
                  </a:moveTo>
                  <a:cubicBezTo>
                    <a:pt x="74" y="53"/>
                    <a:pt x="74" y="53"/>
                    <a:pt x="74" y="53"/>
                  </a:cubicBezTo>
                  <a:cubicBezTo>
                    <a:pt x="73" y="33"/>
                    <a:pt x="66" y="23"/>
                    <a:pt x="53" y="23"/>
                  </a:cubicBezTo>
                  <a:cubicBezTo>
                    <a:pt x="41" y="23"/>
                    <a:pt x="34" y="33"/>
                    <a:pt x="32" y="53"/>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2" name="Freeform 12"/>
            <p:cNvSpPr>
              <a:spLocks/>
            </p:cNvSpPr>
            <p:nvPr/>
          </p:nvSpPr>
          <p:spPr bwMode="auto">
            <a:xfrm>
              <a:off x="12491828" y="4805279"/>
              <a:ext cx="973143" cy="1260311"/>
            </a:xfrm>
            <a:custGeom>
              <a:avLst/>
              <a:gdLst>
                <a:gd name="T0" fmla="*/ 2147483647 w 97"/>
                <a:gd name="T1" fmla="*/ 2147483647 h 126"/>
                <a:gd name="T2" fmla="*/ 0 w 97"/>
                <a:gd name="T3" fmla="*/ 2147483647 h 126"/>
                <a:gd name="T4" fmla="*/ 2147483647 w 97"/>
                <a:gd name="T5" fmla="*/ 0 h 126"/>
                <a:gd name="T6" fmla="*/ 2147483647 w 97"/>
                <a:gd name="T7" fmla="*/ 2147483647 h 126"/>
                <a:gd name="T8" fmla="*/ 2147483647 w 97"/>
                <a:gd name="T9" fmla="*/ 2147483647 h 126"/>
                <a:gd name="T10" fmla="*/ 2147483647 w 97"/>
                <a:gd name="T11" fmla="*/ 2147483647 h 126"/>
                <a:gd name="T12" fmla="*/ 2147483647 w 97"/>
                <a:gd name="T13" fmla="*/ 2147483647 h 126"/>
                <a:gd name="T14" fmla="*/ 2147483647 w 97"/>
                <a:gd name="T15" fmla="*/ 2147483647 h 126"/>
                <a:gd name="T16" fmla="*/ 2147483647 w 97"/>
                <a:gd name="T17" fmla="*/ 2147483647 h 126"/>
                <a:gd name="T18" fmla="*/ 2147483647 w 97"/>
                <a:gd name="T19" fmla="*/ 2147483647 h 126"/>
                <a:gd name="T20" fmla="*/ 2147483647 w 97"/>
                <a:gd name="T21" fmla="*/ 2147483647 h 126"/>
                <a:gd name="T22" fmla="*/ 2147483647 w 97"/>
                <a:gd name="T23" fmla="*/ 2147483647 h 126"/>
                <a:gd name="T24" fmla="*/ 2147483647 w 97"/>
                <a:gd name="T25" fmla="*/ 2147483647 h 126"/>
                <a:gd name="T26" fmla="*/ 2147483647 w 97"/>
                <a:gd name="T27" fmla="*/ 2147483647 h 126"/>
                <a:gd name="T28" fmla="*/ 2147483647 w 97"/>
                <a:gd name="T29" fmla="*/ 2147483647 h 126"/>
                <a:gd name="T30" fmla="*/ 2147483647 w 97"/>
                <a:gd name="T31" fmla="*/ 2147483647 h 126"/>
                <a:gd name="T32" fmla="*/ 2147483647 w 97"/>
                <a:gd name="T33" fmla="*/ 2147483647 h 126"/>
                <a:gd name="T34" fmla="*/ 2147483647 w 97"/>
                <a:gd name="T35" fmla="*/ 2147483647 h 126"/>
                <a:gd name="T36" fmla="*/ 2147483647 w 97"/>
                <a:gd name="T37" fmla="*/ 2147483647 h 1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7" h="126">
                  <a:moveTo>
                    <a:pt x="55" y="126"/>
                  </a:moveTo>
                  <a:cubicBezTo>
                    <a:pt x="14" y="126"/>
                    <a:pt x="0" y="94"/>
                    <a:pt x="0" y="64"/>
                  </a:cubicBezTo>
                  <a:cubicBezTo>
                    <a:pt x="0" y="34"/>
                    <a:pt x="14" y="0"/>
                    <a:pt x="55" y="0"/>
                  </a:cubicBezTo>
                  <a:cubicBezTo>
                    <a:pt x="72" y="0"/>
                    <a:pt x="83" y="4"/>
                    <a:pt x="94" y="13"/>
                  </a:cubicBezTo>
                  <a:cubicBezTo>
                    <a:pt x="95" y="14"/>
                    <a:pt x="95" y="14"/>
                    <a:pt x="95" y="14"/>
                  </a:cubicBezTo>
                  <a:cubicBezTo>
                    <a:pt x="94" y="15"/>
                    <a:pt x="94" y="15"/>
                    <a:pt x="94" y="15"/>
                  </a:cubicBezTo>
                  <a:cubicBezTo>
                    <a:pt x="81" y="33"/>
                    <a:pt x="81" y="33"/>
                    <a:pt x="81" y="33"/>
                  </a:cubicBezTo>
                  <a:cubicBezTo>
                    <a:pt x="81" y="34"/>
                    <a:pt x="81" y="34"/>
                    <a:pt x="81" y="34"/>
                  </a:cubicBezTo>
                  <a:cubicBezTo>
                    <a:pt x="80" y="34"/>
                    <a:pt x="80" y="34"/>
                    <a:pt x="80" y="34"/>
                  </a:cubicBezTo>
                  <a:cubicBezTo>
                    <a:pt x="73" y="29"/>
                    <a:pt x="66" y="25"/>
                    <a:pt x="55" y="25"/>
                  </a:cubicBezTo>
                  <a:cubicBezTo>
                    <a:pt x="39" y="25"/>
                    <a:pt x="31" y="38"/>
                    <a:pt x="31" y="64"/>
                  </a:cubicBezTo>
                  <a:cubicBezTo>
                    <a:pt x="31" y="89"/>
                    <a:pt x="39" y="101"/>
                    <a:pt x="56" y="101"/>
                  </a:cubicBezTo>
                  <a:cubicBezTo>
                    <a:pt x="67" y="101"/>
                    <a:pt x="74" y="97"/>
                    <a:pt x="81" y="91"/>
                  </a:cubicBezTo>
                  <a:cubicBezTo>
                    <a:pt x="82" y="90"/>
                    <a:pt x="82" y="90"/>
                    <a:pt x="82" y="90"/>
                  </a:cubicBezTo>
                  <a:cubicBezTo>
                    <a:pt x="83" y="91"/>
                    <a:pt x="83" y="91"/>
                    <a:pt x="83" y="91"/>
                  </a:cubicBezTo>
                  <a:cubicBezTo>
                    <a:pt x="96" y="108"/>
                    <a:pt x="96" y="108"/>
                    <a:pt x="96" y="108"/>
                  </a:cubicBezTo>
                  <a:cubicBezTo>
                    <a:pt x="97" y="109"/>
                    <a:pt x="97" y="109"/>
                    <a:pt x="97" y="109"/>
                  </a:cubicBezTo>
                  <a:cubicBezTo>
                    <a:pt x="96" y="110"/>
                    <a:pt x="96" y="110"/>
                    <a:pt x="96" y="110"/>
                  </a:cubicBezTo>
                  <a:cubicBezTo>
                    <a:pt x="85" y="121"/>
                    <a:pt x="72" y="126"/>
                    <a:pt x="55" y="12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3" name="Freeform 13"/>
            <p:cNvSpPr>
              <a:spLocks noEditPoints="1"/>
            </p:cNvSpPr>
            <p:nvPr/>
          </p:nvSpPr>
          <p:spPr bwMode="auto">
            <a:xfrm>
              <a:off x="590710" y="3656645"/>
              <a:ext cx="3063022" cy="3078981"/>
            </a:xfrm>
            <a:custGeom>
              <a:avLst/>
              <a:gdLst>
                <a:gd name="T0" fmla="*/ 2147483647 w 305"/>
                <a:gd name="T1" fmla="*/ 2147483647 h 305"/>
                <a:gd name="T2" fmla="*/ 0 w 305"/>
                <a:gd name="T3" fmla="*/ 2147483647 h 305"/>
                <a:gd name="T4" fmla="*/ 2147483647 w 305"/>
                <a:gd name="T5" fmla="*/ 0 h 305"/>
                <a:gd name="T6" fmla="*/ 2147483647 w 305"/>
                <a:gd name="T7" fmla="*/ 2147483647 h 305"/>
                <a:gd name="T8" fmla="*/ 2147483647 w 305"/>
                <a:gd name="T9" fmla="*/ 2147483647 h 305"/>
                <a:gd name="T10" fmla="*/ 2147483647 w 305"/>
                <a:gd name="T11" fmla="*/ 2147483647 h 305"/>
                <a:gd name="T12" fmla="*/ 2147483647 w 305"/>
                <a:gd name="T13" fmla="*/ 2147483647 h 305"/>
                <a:gd name="T14" fmla="*/ 2147483647 w 305"/>
                <a:gd name="T15" fmla="*/ 2147483647 h 305"/>
                <a:gd name="T16" fmla="*/ 2147483647 w 305"/>
                <a:gd name="T17" fmla="*/ 2147483647 h 305"/>
                <a:gd name="T18" fmla="*/ 2147483647 w 305"/>
                <a:gd name="T19" fmla="*/ 2147483647 h 305"/>
                <a:gd name="T20" fmla="*/ 2147483647 w 305"/>
                <a:gd name="T21" fmla="*/ 2147483647 h 305"/>
                <a:gd name="T22" fmla="*/ 2147483647 w 305"/>
                <a:gd name="T23" fmla="*/ 2147483647 h 305"/>
                <a:gd name="T24" fmla="*/ 2147483647 w 305"/>
                <a:gd name="T25" fmla="*/ 2147483647 h 305"/>
                <a:gd name="T26" fmla="*/ 2147483647 w 305"/>
                <a:gd name="T27" fmla="*/ 2147483647 h 30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05" h="305">
                  <a:moveTo>
                    <a:pt x="153" y="305"/>
                  </a:moveTo>
                  <a:cubicBezTo>
                    <a:pt x="69" y="305"/>
                    <a:pt x="0" y="237"/>
                    <a:pt x="0" y="153"/>
                  </a:cubicBezTo>
                  <a:cubicBezTo>
                    <a:pt x="0" y="69"/>
                    <a:pt x="69" y="0"/>
                    <a:pt x="153" y="0"/>
                  </a:cubicBezTo>
                  <a:cubicBezTo>
                    <a:pt x="237" y="0"/>
                    <a:pt x="305" y="69"/>
                    <a:pt x="305" y="153"/>
                  </a:cubicBezTo>
                  <a:cubicBezTo>
                    <a:pt x="305" y="237"/>
                    <a:pt x="237" y="305"/>
                    <a:pt x="153" y="305"/>
                  </a:cubicBezTo>
                  <a:close/>
                  <a:moveTo>
                    <a:pt x="153" y="49"/>
                  </a:moveTo>
                  <a:cubicBezTo>
                    <a:pt x="125" y="49"/>
                    <a:pt x="99" y="59"/>
                    <a:pt x="79" y="79"/>
                  </a:cubicBezTo>
                  <a:cubicBezTo>
                    <a:pt x="59" y="99"/>
                    <a:pt x="49" y="125"/>
                    <a:pt x="49" y="153"/>
                  </a:cubicBezTo>
                  <a:cubicBezTo>
                    <a:pt x="49" y="181"/>
                    <a:pt x="59" y="207"/>
                    <a:pt x="79" y="226"/>
                  </a:cubicBezTo>
                  <a:cubicBezTo>
                    <a:pt x="99" y="246"/>
                    <a:pt x="125" y="257"/>
                    <a:pt x="153" y="257"/>
                  </a:cubicBezTo>
                  <a:cubicBezTo>
                    <a:pt x="181" y="257"/>
                    <a:pt x="207" y="246"/>
                    <a:pt x="226" y="226"/>
                  </a:cubicBezTo>
                  <a:cubicBezTo>
                    <a:pt x="246" y="207"/>
                    <a:pt x="257" y="181"/>
                    <a:pt x="257" y="153"/>
                  </a:cubicBezTo>
                  <a:cubicBezTo>
                    <a:pt x="257" y="125"/>
                    <a:pt x="246" y="99"/>
                    <a:pt x="226" y="79"/>
                  </a:cubicBezTo>
                  <a:cubicBezTo>
                    <a:pt x="207" y="59"/>
                    <a:pt x="180" y="49"/>
                    <a:pt x="153" y="49"/>
                  </a:cubicBezTo>
                  <a:close/>
                </a:path>
              </a:pathLst>
            </a:custGeom>
            <a:solidFill>
              <a:srgbClr val="FFC20E"/>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4" name="Freeform 14"/>
            <p:cNvSpPr>
              <a:spLocks noEditPoints="1"/>
            </p:cNvSpPr>
            <p:nvPr/>
          </p:nvSpPr>
          <p:spPr bwMode="auto">
            <a:xfrm>
              <a:off x="13640462" y="5842234"/>
              <a:ext cx="350971" cy="191439"/>
            </a:xfrm>
            <a:custGeom>
              <a:avLst/>
              <a:gdLst>
                <a:gd name="T0" fmla="*/ 2147483647 w 22"/>
                <a:gd name="T1" fmla="*/ 2147483647 h 12"/>
                <a:gd name="T2" fmla="*/ 0 w 22"/>
                <a:gd name="T3" fmla="*/ 2147483647 h 12"/>
                <a:gd name="T4" fmla="*/ 0 w 22"/>
                <a:gd name="T5" fmla="*/ 0 h 12"/>
                <a:gd name="T6" fmla="*/ 2147483647 w 22"/>
                <a:gd name="T7" fmla="*/ 0 h 12"/>
                <a:gd name="T8" fmla="*/ 2147483647 w 22"/>
                <a:gd name="T9" fmla="*/ 2147483647 h 12"/>
                <a:gd name="T10" fmla="*/ 2147483647 w 22"/>
                <a:gd name="T11" fmla="*/ 2147483647 h 12"/>
                <a:gd name="T12" fmla="*/ 2147483647 w 22"/>
                <a:gd name="T13" fmla="*/ 2147483647 h 12"/>
                <a:gd name="T14" fmla="*/ 2147483647 w 22"/>
                <a:gd name="T15" fmla="*/ 2147483647 h 12"/>
                <a:gd name="T16" fmla="*/ 2147483647 w 22"/>
                <a:gd name="T17" fmla="*/ 2147483647 h 12"/>
                <a:gd name="T18" fmla="*/ 2147483647 w 22"/>
                <a:gd name="T19" fmla="*/ 0 h 12"/>
                <a:gd name="T20" fmla="*/ 2147483647 w 22"/>
                <a:gd name="T21" fmla="*/ 0 h 12"/>
                <a:gd name="T22" fmla="*/ 2147483647 w 22"/>
                <a:gd name="T23" fmla="*/ 2147483647 h 12"/>
                <a:gd name="T24" fmla="*/ 2147483647 w 22"/>
                <a:gd name="T25" fmla="*/ 0 h 12"/>
                <a:gd name="T26" fmla="*/ 2147483647 w 22"/>
                <a:gd name="T27" fmla="*/ 0 h 12"/>
                <a:gd name="T28" fmla="*/ 2147483647 w 22"/>
                <a:gd name="T29" fmla="*/ 2147483647 h 12"/>
                <a:gd name="T30" fmla="*/ 2147483647 w 22"/>
                <a:gd name="T31" fmla="*/ 2147483647 h 12"/>
                <a:gd name="T32" fmla="*/ 2147483647 w 22"/>
                <a:gd name="T33" fmla="*/ 2147483647 h 12"/>
                <a:gd name="T34" fmla="*/ 2147483647 w 22"/>
                <a:gd name="T35" fmla="*/ 2147483647 h 12"/>
                <a:gd name="T36" fmla="*/ 2147483647 w 22"/>
                <a:gd name="T37" fmla="*/ 2147483647 h 12"/>
                <a:gd name="T38" fmla="*/ 2147483647 w 22"/>
                <a:gd name="T39" fmla="*/ 2147483647 h 12"/>
                <a:gd name="T40" fmla="*/ 2147483647 w 22"/>
                <a:gd name="T41" fmla="*/ 2147483647 h 12"/>
                <a:gd name="T42" fmla="*/ 2147483647 w 22"/>
                <a:gd name="T43" fmla="*/ 2147483647 h 12"/>
                <a:gd name="T44" fmla="*/ 2147483647 w 22"/>
                <a:gd name="T45" fmla="*/ 0 h 1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2" h="12">
                  <a:moveTo>
                    <a:pt x="3" y="2"/>
                  </a:moveTo>
                  <a:lnTo>
                    <a:pt x="0" y="2"/>
                  </a:lnTo>
                  <a:lnTo>
                    <a:pt x="0" y="0"/>
                  </a:lnTo>
                  <a:lnTo>
                    <a:pt x="8" y="0"/>
                  </a:lnTo>
                  <a:lnTo>
                    <a:pt x="8" y="2"/>
                  </a:lnTo>
                  <a:lnTo>
                    <a:pt x="6" y="2"/>
                  </a:lnTo>
                  <a:lnTo>
                    <a:pt x="6" y="12"/>
                  </a:lnTo>
                  <a:lnTo>
                    <a:pt x="3" y="12"/>
                  </a:lnTo>
                  <a:lnTo>
                    <a:pt x="3" y="2"/>
                  </a:lnTo>
                  <a:close/>
                  <a:moveTo>
                    <a:pt x="11" y="0"/>
                  </a:moveTo>
                  <a:lnTo>
                    <a:pt x="14" y="0"/>
                  </a:lnTo>
                  <a:lnTo>
                    <a:pt x="16" y="9"/>
                  </a:lnTo>
                  <a:lnTo>
                    <a:pt x="19" y="0"/>
                  </a:lnTo>
                  <a:lnTo>
                    <a:pt x="22" y="0"/>
                  </a:lnTo>
                  <a:lnTo>
                    <a:pt x="22" y="12"/>
                  </a:lnTo>
                  <a:lnTo>
                    <a:pt x="20" y="12"/>
                  </a:lnTo>
                  <a:lnTo>
                    <a:pt x="20" y="3"/>
                  </a:lnTo>
                  <a:lnTo>
                    <a:pt x="18" y="12"/>
                  </a:lnTo>
                  <a:lnTo>
                    <a:pt x="15" y="12"/>
                  </a:lnTo>
                  <a:lnTo>
                    <a:pt x="13" y="3"/>
                  </a:lnTo>
                  <a:lnTo>
                    <a:pt x="13" y="12"/>
                  </a:lnTo>
                  <a:lnTo>
                    <a:pt x="11" y="12"/>
                  </a:lnTo>
                  <a:lnTo>
                    <a:pt x="11" y="0"/>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35" name="Rectangle 15"/>
            <p:cNvSpPr>
              <a:spLocks noChangeArrowheads="1"/>
            </p:cNvSpPr>
            <p:nvPr/>
          </p:nvSpPr>
          <p:spPr bwMode="auto">
            <a:xfrm>
              <a:off x="3797317" y="3433290"/>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36" name="Rectangle 16"/>
            <p:cNvSpPr>
              <a:spLocks noChangeArrowheads="1"/>
            </p:cNvSpPr>
            <p:nvPr/>
          </p:nvSpPr>
          <p:spPr bwMode="auto">
            <a:xfrm>
              <a:off x="3797317" y="3178038"/>
              <a:ext cx="111668" cy="127626"/>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37" name="Rectangle 17"/>
            <p:cNvSpPr>
              <a:spLocks noChangeArrowheads="1"/>
            </p:cNvSpPr>
            <p:nvPr/>
          </p:nvSpPr>
          <p:spPr bwMode="auto">
            <a:xfrm>
              <a:off x="3446345" y="3544968"/>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38" name="Rectangle 18"/>
            <p:cNvSpPr>
              <a:spLocks noChangeArrowheads="1"/>
            </p:cNvSpPr>
            <p:nvPr/>
          </p:nvSpPr>
          <p:spPr bwMode="auto">
            <a:xfrm>
              <a:off x="3223000" y="3784271"/>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39" name="Rectangle 19"/>
            <p:cNvSpPr>
              <a:spLocks noChangeArrowheads="1"/>
            </p:cNvSpPr>
            <p:nvPr/>
          </p:nvSpPr>
          <p:spPr bwMode="auto">
            <a:xfrm>
              <a:off x="3558013" y="3656645"/>
              <a:ext cx="127626" cy="127626"/>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0" name="Rectangle 20"/>
            <p:cNvSpPr>
              <a:spLocks noChangeArrowheads="1"/>
            </p:cNvSpPr>
            <p:nvPr/>
          </p:nvSpPr>
          <p:spPr bwMode="auto">
            <a:xfrm>
              <a:off x="3111322" y="3672594"/>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1" name="Rectangle 21"/>
            <p:cNvSpPr>
              <a:spLocks noChangeArrowheads="1"/>
            </p:cNvSpPr>
            <p:nvPr/>
          </p:nvSpPr>
          <p:spPr bwMode="auto">
            <a:xfrm>
              <a:off x="3446345" y="3784271"/>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2" name="Rectangle 22"/>
            <p:cNvSpPr>
              <a:spLocks noChangeArrowheads="1"/>
            </p:cNvSpPr>
            <p:nvPr/>
          </p:nvSpPr>
          <p:spPr bwMode="auto">
            <a:xfrm>
              <a:off x="3669691" y="3305664"/>
              <a:ext cx="127626" cy="127626"/>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3" name="Rectangle 23"/>
            <p:cNvSpPr>
              <a:spLocks noChangeArrowheads="1"/>
            </p:cNvSpPr>
            <p:nvPr/>
          </p:nvSpPr>
          <p:spPr bwMode="auto">
            <a:xfrm>
              <a:off x="3446345" y="3433290"/>
              <a:ext cx="223345"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4" name="Rectangle 24"/>
            <p:cNvSpPr>
              <a:spLocks noChangeArrowheads="1"/>
            </p:cNvSpPr>
            <p:nvPr/>
          </p:nvSpPr>
          <p:spPr bwMode="auto">
            <a:xfrm>
              <a:off x="3334668" y="3544968"/>
              <a:ext cx="111668" cy="239304"/>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45" name="Freeform 25"/>
            <p:cNvSpPr>
              <a:spLocks/>
            </p:cNvSpPr>
            <p:nvPr/>
          </p:nvSpPr>
          <p:spPr bwMode="auto">
            <a:xfrm>
              <a:off x="1372424" y="3895939"/>
              <a:ext cx="2073921" cy="1978202"/>
            </a:xfrm>
            <a:custGeom>
              <a:avLst/>
              <a:gdLst>
                <a:gd name="T0" fmla="*/ 2147483647 w 206"/>
                <a:gd name="T1" fmla="*/ 0 h 197"/>
                <a:gd name="T2" fmla="*/ 2147483647 w 206"/>
                <a:gd name="T3" fmla="*/ 2147483647 h 197"/>
                <a:gd name="T4" fmla="*/ 2147483647 w 206"/>
                <a:gd name="T5" fmla="*/ 2147483647 h 197"/>
                <a:gd name="T6" fmla="*/ 2147483647 w 206"/>
                <a:gd name="T7" fmla="*/ 0 h 197"/>
                <a:gd name="T8" fmla="*/ 2147483647 w 206"/>
                <a:gd name="T9" fmla="*/ 0 h 197"/>
                <a:gd name="T10" fmla="*/ 2147483647 w 206"/>
                <a:gd name="T11" fmla="*/ 2147483647 h 197"/>
                <a:gd name="T12" fmla="*/ 2147483647 w 206"/>
                <a:gd name="T13" fmla="*/ 2147483647 h 197"/>
                <a:gd name="T14" fmla="*/ 2147483647 w 206"/>
                <a:gd name="T15" fmla="*/ 2147483647 h 197"/>
                <a:gd name="T16" fmla="*/ 2147483647 w 206"/>
                <a:gd name="T17" fmla="*/ 2147483647 h 197"/>
                <a:gd name="T18" fmla="*/ 2147483647 w 206"/>
                <a:gd name="T19" fmla="*/ 2147483647 h 197"/>
                <a:gd name="T20" fmla="*/ 2147483647 w 206"/>
                <a:gd name="T21" fmla="*/ 2147483647 h 197"/>
                <a:gd name="T22" fmla="*/ 2147483647 w 206"/>
                <a:gd name="T23" fmla="*/ 2147483647 h 197"/>
                <a:gd name="T24" fmla="*/ 2147483647 w 206"/>
                <a:gd name="T25" fmla="*/ 2147483647 h 197"/>
                <a:gd name="T26" fmla="*/ 2147483647 w 206"/>
                <a:gd name="T27" fmla="*/ 2147483647 h 197"/>
                <a:gd name="T28" fmla="*/ 2147483647 w 206"/>
                <a:gd name="T29" fmla="*/ 2147483647 h 197"/>
                <a:gd name="T30" fmla="*/ 2147483647 w 206"/>
                <a:gd name="T31" fmla="*/ 2147483647 h 197"/>
                <a:gd name="T32" fmla="*/ 2147483647 w 206"/>
                <a:gd name="T33" fmla="*/ 2147483647 h 197"/>
                <a:gd name="T34" fmla="*/ 2147483647 w 206"/>
                <a:gd name="T35" fmla="*/ 2147483647 h 197"/>
                <a:gd name="T36" fmla="*/ 2147483647 w 206"/>
                <a:gd name="T37" fmla="*/ 2147483647 h 197"/>
                <a:gd name="T38" fmla="*/ 2147483647 w 206"/>
                <a:gd name="T39" fmla="*/ 2147483647 h 197"/>
                <a:gd name="T40" fmla="*/ 2147483647 w 206"/>
                <a:gd name="T41" fmla="*/ 2147483647 h 197"/>
                <a:gd name="T42" fmla="*/ 2147483647 w 206"/>
                <a:gd name="T43" fmla="*/ 2147483647 h 197"/>
                <a:gd name="T44" fmla="*/ 2147483647 w 206"/>
                <a:gd name="T45" fmla="*/ 2147483647 h 197"/>
                <a:gd name="T46" fmla="*/ 2147483647 w 206"/>
                <a:gd name="T47" fmla="*/ 2147483647 h 197"/>
                <a:gd name="T48" fmla="*/ 2147483647 w 206"/>
                <a:gd name="T49" fmla="*/ 2147483647 h 197"/>
                <a:gd name="T50" fmla="*/ 2147483647 w 206"/>
                <a:gd name="T51" fmla="*/ 2147483647 h 197"/>
                <a:gd name="T52" fmla="*/ 2147483647 w 206"/>
                <a:gd name="T53" fmla="*/ 2147483647 h 197"/>
                <a:gd name="T54" fmla="*/ 2147483647 w 206"/>
                <a:gd name="T55" fmla="*/ 2147483647 h 197"/>
                <a:gd name="T56" fmla="*/ 2147483647 w 206"/>
                <a:gd name="T57" fmla="*/ 2147483647 h 197"/>
                <a:gd name="T58" fmla="*/ 2147483647 w 206"/>
                <a:gd name="T59" fmla="*/ 2147483647 h 197"/>
                <a:gd name="T60" fmla="*/ 2147483647 w 206"/>
                <a:gd name="T61" fmla="*/ 2147483647 h 197"/>
                <a:gd name="T62" fmla="*/ 2147483647 w 206"/>
                <a:gd name="T63" fmla="*/ 2147483647 h 197"/>
                <a:gd name="T64" fmla="*/ 2147483647 w 206"/>
                <a:gd name="T65" fmla="*/ 2147483647 h 197"/>
                <a:gd name="T66" fmla="*/ 2147483647 w 206"/>
                <a:gd name="T67" fmla="*/ 2147483647 h 197"/>
                <a:gd name="T68" fmla="*/ 2147483647 w 206"/>
                <a:gd name="T69" fmla="*/ 2147483647 h 197"/>
                <a:gd name="T70" fmla="*/ 2147483647 w 206"/>
                <a:gd name="T71" fmla="*/ 2147483647 h 197"/>
                <a:gd name="T72" fmla="*/ 2147483647 w 206"/>
                <a:gd name="T73" fmla="*/ 2147483647 h 197"/>
                <a:gd name="T74" fmla="*/ 2147483647 w 206"/>
                <a:gd name="T75" fmla="*/ 2147483647 h 197"/>
                <a:gd name="T76" fmla="*/ 2147483647 w 206"/>
                <a:gd name="T77" fmla="*/ 2147483647 h 197"/>
                <a:gd name="T78" fmla="*/ 2147483647 w 206"/>
                <a:gd name="T79" fmla="*/ 2147483647 h 197"/>
                <a:gd name="T80" fmla="*/ 2147483647 w 206"/>
                <a:gd name="T81" fmla="*/ 2147483647 h 197"/>
                <a:gd name="T82" fmla="*/ 2147483647 w 206"/>
                <a:gd name="T83" fmla="*/ 2147483647 h 197"/>
                <a:gd name="T84" fmla="*/ 2147483647 w 206"/>
                <a:gd name="T85" fmla="*/ 2147483647 h 197"/>
                <a:gd name="T86" fmla="*/ 2147483647 w 206"/>
                <a:gd name="T87" fmla="*/ 0 h 197"/>
                <a:gd name="T88" fmla="*/ 2147483647 w 206"/>
                <a:gd name="T89" fmla="*/ 0 h 197"/>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06" h="197">
                  <a:moveTo>
                    <a:pt x="195" y="0"/>
                  </a:moveTo>
                  <a:cubicBezTo>
                    <a:pt x="195" y="11"/>
                    <a:pt x="195" y="11"/>
                    <a:pt x="195" y="11"/>
                  </a:cubicBezTo>
                  <a:cubicBezTo>
                    <a:pt x="184" y="11"/>
                    <a:pt x="184" y="11"/>
                    <a:pt x="184" y="11"/>
                  </a:cubicBezTo>
                  <a:cubicBezTo>
                    <a:pt x="184" y="0"/>
                    <a:pt x="184" y="0"/>
                    <a:pt x="184" y="0"/>
                  </a:cubicBezTo>
                  <a:cubicBezTo>
                    <a:pt x="166" y="0"/>
                    <a:pt x="166" y="0"/>
                    <a:pt x="166" y="0"/>
                  </a:cubicBezTo>
                  <a:cubicBezTo>
                    <a:pt x="166" y="8"/>
                    <a:pt x="166" y="8"/>
                    <a:pt x="166" y="8"/>
                  </a:cubicBezTo>
                  <a:cubicBezTo>
                    <a:pt x="156" y="8"/>
                    <a:pt x="156" y="8"/>
                    <a:pt x="156" y="8"/>
                  </a:cubicBezTo>
                  <a:cubicBezTo>
                    <a:pt x="156" y="18"/>
                    <a:pt x="156" y="18"/>
                    <a:pt x="156" y="18"/>
                  </a:cubicBezTo>
                  <a:cubicBezTo>
                    <a:pt x="167" y="18"/>
                    <a:pt x="167" y="18"/>
                    <a:pt x="167" y="18"/>
                  </a:cubicBezTo>
                  <a:cubicBezTo>
                    <a:pt x="167" y="29"/>
                    <a:pt x="167" y="29"/>
                    <a:pt x="167" y="29"/>
                  </a:cubicBezTo>
                  <a:cubicBezTo>
                    <a:pt x="156" y="29"/>
                    <a:pt x="156" y="29"/>
                    <a:pt x="156" y="29"/>
                  </a:cubicBezTo>
                  <a:cubicBezTo>
                    <a:pt x="156" y="18"/>
                    <a:pt x="156" y="18"/>
                    <a:pt x="156" y="18"/>
                  </a:cubicBezTo>
                  <a:cubicBezTo>
                    <a:pt x="144" y="18"/>
                    <a:pt x="144" y="18"/>
                    <a:pt x="144" y="18"/>
                  </a:cubicBezTo>
                  <a:cubicBezTo>
                    <a:pt x="144" y="35"/>
                    <a:pt x="144" y="35"/>
                    <a:pt x="144" y="35"/>
                  </a:cubicBezTo>
                  <a:cubicBezTo>
                    <a:pt x="133" y="35"/>
                    <a:pt x="133" y="35"/>
                    <a:pt x="133" y="35"/>
                  </a:cubicBezTo>
                  <a:cubicBezTo>
                    <a:pt x="133" y="46"/>
                    <a:pt x="133" y="46"/>
                    <a:pt x="133" y="46"/>
                  </a:cubicBezTo>
                  <a:cubicBezTo>
                    <a:pt x="125" y="46"/>
                    <a:pt x="125" y="46"/>
                    <a:pt x="125" y="46"/>
                  </a:cubicBezTo>
                  <a:cubicBezTo>
                    <a:pt x="125" y="57"/>
                    <a:pt x="125" y="57"/>
                    <a:pt x="125" y="57"/>
                  </a:cubicBezTo>
                  <a:cubicBezTo>
                    <a:pt x="117" y="57"/>
                    <a:pt x="117" y="57"/>
                    <a:pt x="117" y="57"/>
                  </a:cubicBezTo>
                  <a:cubicBezTo>
                    <a:pt x="108" y="71"/>
                    <a:pt x="85" y="113"/>
                    <a:pt x="78" y="130"/>
                  </a:cubicBezTo>
                  <a:cubicBezTo>
                    <a:pt x="53" y="96"/>
                    <a:pt x="34" y="82"/>
                    <a:pt x="19" y="77"/>
                  </a:cubicBezTo>
                  <a:cubicBezTo>
                    <a:pt x="10" y="74"/>
                    <a:pt x="0" y="83"/>
                    <a:pt x="14" y="98"/>
                  </a:cubicBezTo>
                  <a:cubicBezTo>
                    <a:pt x="46" y="132"/>
                    <a:pt x="55" y="161"/>
                    <a:pt x="65" y="184"/>
                  </a:cubicBezTo>
                  <a:cubicBezTo>
                    <a:pt x="70" y="196"/>
                    <a:pt x="93" y="197"/>
                    <a:pt x="97" y="185"/>
                  </a:cubicBezTo>
                  <a:cubicBezTo>
                    <a:pt x="107" y="159"/>
                    <a:pt x="121" y="130"/>
                    <a:pt x="138" y="106"/>
                  </a:cubicBezTo>
                  <a:cubicBezTo>
                    <a:pt x="138" y="94"/>
                    <a:pt x="138" y="94"/>
                    <a:pt x="138" y="94"/>
                  </a:cubicBezTo>
                  <a:cubicBezTo>
                    <a:pt x="146" y="94"/>
                    <a:pt x="146" y="94"/>
                    <a:pt x="146" y="94"/>
                  </a:cubicBezTo>
                  <a:cubicBezTo>
                    <a:pt x="146" y="83"/>
                    <a:pt x="146" y="83"/>
                    <a:pt x="146" y="83"/>
                  </a:cubicBezTo>
                  <a:cubicBezTo>
                    <a:pt x="156" y="83"/>
                    <a:pt x="156" y="83"/>
                    <a:pt x="156" y="83"/>
                  </a:cubicBezTo>
                  <a:cubicBezTo>
                    <a:pt x="156" y="70"/>
                    <a:pt x="156" y="70"/>
                    <a:pt x="156" y="70"/>
                  </a:cubicBezTo>
                  <a:cubicBezTo>
                    <a:pt x="167" y="70"/>
                    <a:pt x="167" y="70"/>
                    <a:pt x="167" y="70"/>
                  </a:cubicBezTo>
                  <a:cubicBezTo>
                    <a:pt x="167" y="57"/>
                    <a:pt x="167" y="57"/>
                    <a:pt x="167" y="57"/>
                  </a:cubicBezTo>
                  <a:cubicBezTo>
                    <a:pt x="156" y="57"/>
                    <a:pt x="156" y="57"/>
                    <a:pt x="156" y="57"/>
                  </a:cubicBezTo>
                  <a:cubicBezTo>
                    <a:pt x="156" y="46"/>
                    <a:pt x="156" y="46"/>
                    <a:pt x="156" y="46"/>
                  </a:cubicBezTo>
                  <a:cubicBezTo>
                    <a:pt x="167" y="46"/>
                    <a:pt x="167" y="46"/>
                    <a:pt x="167" y="46"/>
                  </a:cubicBezTo>
                  <a:cubicBezTo>
                    <a:pt x="167" y="57"/>
                    <a:pt x="167" y="57"/>
                    <a:pt x="167" y="57"/>
                  </a:cubicBezTo>
                  <a:cubicBezTo>
                    <a:pt x="178" y="57"/>
                    <a:pt x="178" y="57"/>
                    <a:pt x="178" y="57"/>
                  </a:cubicBezTo>
                  <a:cubicBezTo>
                    <a:pt x="178" y="46"/>
                    <a:pt x="178" y="46"/>
                    <a:pt x="178" y="46"/>
                  </a:cubicBezTo>
                  <a:cubicBezTo>
                    <a:pt x="187" y="46"/>
                    <a:pt x="187" y="46"/>
                    <a:pt x="187" y="46"/>
                  </a:cubicBezTo>
                  <a:cubicBezTo>
                    <a:pt x="187" y="33"/>
                    <a:pt x="187" y="33"/>
                    <a:pt x="187" y="33"/>
                  </a:cubicBezTo>
                  <a:cubicBezTo>
                    <a:pt x="197" y="33"/>
                    <a:pt x="197" y="33"/>
                    <a:pt x="197" y="33"/>
                  </a:cubicBezTo>
                  <a:cubicBezTo>
                    <a:pt x="197" y="23"/>
                    <a:pt x="197" y="23"/>
                    <a:pt x="197" y="23"/>
                  </a:cubicBezTo>
                  <a:cubicBezTo>
                    <a:pt x="206" y="23"/>
                    <a:pt x="206" y="23"/>
                    <a:pt x="206" y="23"/>
                  </a:cubicBezTo>
                  <a:cubicBezTo>
                    <a:pt x="206" y="0"/>
                    <a:pt x="206" y="0"/>
                    <a:pt x="206" y="0"/>
                  </a:cubicBezTo>
                  <a:lnTo>
                    <a:pt x="195" y="0"/>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grpSp>
      <p:sp>
        <p:nvSpPr>
          <p:cNvPr id="2" name="Title 1"/>
          <p:cNvSpPr>
            <a:spLocks noGrp="1"/>
          </p:cNvSpPr>
          <p:nvPr>
            <p:ph type="ctrTitle" hasCustomPrompt="1"/>
          </p:nvPr>
        </p:nvSpPr>
        <p:spPr bwMode="gray">
          <a:xfrm>
            <a:off x="495300" y="1981200"/>
            <a:ext cx="7848600" cy="2018725"/>
          </a:xfrm>
        </p:spPr>
        <p:txBody>
          <a:bodyPr>
            <a:noAutofit/>
          </a:bodyPr>
          <a:lstStyle>
            <a:lvl1pPr algn="l">
              <a:lnSpc>
                <a:spcPct val="90000"/>
              </a:lnSpc>
              <a:defRPr sz="6000" b="1" i="0" cap="none" baseline="0">
                <a:solidFill>
                  <a:schemeClr val="accent3"/>
                </a:solidFill>
                <a:latin typeface="+mn-lt"/>
                <a:cs typeface="Arial" panose="020B0604020202020204" pitchFamily="34" charset="0"/>
              </a:defRPr>
            </a:lvl1pPr>
          </a:lstStyle>
          <a:p>
            <a:r>
              <a:rPr lang="en-US" dirty="0"/>
              <a:t>Click to edit section divider title</a:t>
            </a:r>
          </a:p>
        </p:txBody>
      </p:sp>
      <p:pic>
        <p:nvPicPr>
          <p:cNvPr id="47" name="Picture 46" descr="GettyImages-170094745_super_sm.jp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534400" y="0"/>
            <a:ext cx="3657600" cy="6858000"/>
          </a:xfrm>
          <a:prstGeom prst="rect">
            <a:avLst/>
          </a:prstGeom>
        </p:spPr>
      </p:pic>
    </p:spTree>
    <p:extLst>
      <p:ext uri="{BB962C8B-B14F-4D97-AF65-F5344CB8AC3E}">
        <p14:creationId xmlns:p14="http://schemas.microsoft.com/office/powerpoint/2010/main" val="42363355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YMC17 - Title, Subtitle, Content">
    <p:spTree>
      <p:nvGrpSpPr>
        <p:cNvPr id="1" name=""/>
        <p:cNvGrpSpPr/>
        <p:nvPr/>
      </p:nvGrpSpPr>
      <p:grpSpPr>
        <a:xfrm>
          <a:off x="0" y="0"/>
          <a:ext cx="0" cy="0"/>
          <a:chOff x="0" y="0"/>
          <a:chExt cx="0" cy="0"/>
        </a:xfrm>
      </p:grpSpPr>
      <p:grpSp>
        <p:nvGrpSpPr>
          <p:cNvPr id="5"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7" name="Straight Connector 6"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0" name="Group 84" hidden="1"/>
            <p:cNvGrpSpPr>
              <a:grpSpLocks/>
            </p:cNvGrpSpPr>
            <p:nvPr/>
          </p:nvGrpSpPr>
          <p:grpSpPr bwMode="auto">
            <a:xfrm>
              <a:off x="11640116" y="-714736"/>
              <a:ext cx="551884" cy="8287473"/>
              <a:chOff x="11640116" y="-714736"/>
              <a:chExt cx="551884" cy="8287473"/>
            </a:xfrm>
          </p:grpSpPr>
          <p:cxnSp>
            <p:nvCxnSpPr>
              <p:cNvPr id="24" name="Straight Connector 23"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1" name="Group 85" hidden="1"/>
            <p:cNvGrpSpPr>
              <a:grpSpLocks/>
            </p:cNvGrpSpPr>
            <p:nvPr/>
          </p:nvGrpSpPr>
          <p:grpSpPr bwMode="auto">
            <a:xfrm>
              <a:off x="-282027" y="-714736"/>
              <a:ext cx="12740305" cy="8287473"/>
              <a:chOff x="-282026" y="-714736"/>
              <a:chExt cx="12740305" cy="8287473"/>
            </a:xfrm>
          </p:grpSpPr>
          <p:grpSp>
            <p:nvGrpSpPr>
              <p:cNvPr id="12" name="Group 86" hidden="1"/>
              <p:cNvGrpSpPr>
                <a:grpSpLocks/>
              </p:cNvGrpSpPr>
              <p:nvPr/>
            </p:nvGrpSpPr>
            <p:grpSpPr bwMode="auto">
              <a:xfrm>
                <a:off x="-282026" y="0"/>
                <a:ext cx="12740305" cy="246887"/>
                <a:chOff x="-282026" y="0"/>
                <a:chExt cx="12740305" cy="246887"/>
              </a:xfrm>
            </p:grpSpPr>
            <p:cxnSp>
              <p:nvCxnSpPr>
                <p:cNvPr id="22" name="Straight Connector 21"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3" name="Group 87" hidden="1"/>
              <p:cNvGrpSpPr>
                <a:grpSpLocks/>
              </p:cNvGrpSpPr>
              <p:nvPr/>
            </p:nvGrpSpPr>
            <p:grpSpPr bwMode="auto">
              <a:xfrm>
                <a:off x="-282026" y="1280053"/>
                <a:ext cx="12740305" cy="442593"/>
                <a:chOff x="-282026" y="1280053"/>
                <a:chExt cx="12740305" cy="442593"/>
              </a:xfrm>
            </p:grpSpPr>
            <p:cxnSp>
              <p:nvCxnSpPr>
                <p:cNvPr id="20" name="Straight Connector 19"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4" name="Group 88" hidden="1"/>
              <p:cNvGrpSpPr>
                <a:grpSpLocks/>
              </p:cNvGrpSpPr>
              <p:nvPr/>
            </p:nvGrpSpPr>
            <p:grpSpPr bwMode="auto">
              <a:xfrm>
                <a:off x="0" y="-714736"/>
                <a:ext cx="551884" cy="8287473"/>
                <a:chOff x="11640116" y="-714736"/>
                <a:chExt cx="551884" cy="8287473"/>
              </a:xfrm>
            </p:grpSpPr>
            <p:cxnSp>
              <p:nvCxnSpPr>
                <p:cNvPr id="18" name="Straight Connector 17"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5" name="Group 89" hidden="1"/>
              <p:cNvGrpSpPr>
                <a:grpSpLocks/>
              </p:cNvGrpSpPr>
              <p:nvPr/>
            </p:nvGrpSpPr>
            <p:grpSpPr bwMode="auto">
              <a:xfrm>
                <a:off x="-282026" y="6584314"/>
                <a:ext cx="12740305" cy="273686"/>
                <a:chOff x="-282026" y="0"/>
                <a:chExt cx="12740305" cy="273686"/>
              </a:xfrm>
            </p:grpSpPr>
            <p:cxnSp>
              <p:nvCxnSpPr>
                <p:cNvPr id="16" name="Straight Connector 15"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48" name="Subtitle 2"/>
          <p:cNvSpPr>
            <a:spLocks noGrp="1"/>
          </p:cNvSpPr>
          <p:nvPr>
            <p:ph type="subTitle" idx="1"/>
          </p:nvPr>
        </p:nvSpPr>
        <p:spPr>
          <a:xfrm>
            <a:off x="495300" y="952500"/>
            <a:ext cx="9686133" cy="457200"/>
          </a:xfrm>
          <a:prstGeom prst="rect">
            <a:avLst/>
          </a:prstGeom>
        </p:spPr>
        <p:txBody>
          <a:bodyPr anchor="t"/>
          <a:lstStyle>
            <a:lvl1pPr marL="0" indent="0" algn="l" defTabSz="914400" rtl="0" eaLnBrk="1" latinLnBrk="0" hangingPunct="1">
              <a:lnSpc>
                <a:spcPct val="90000"/>
              </a:lnSpc>
              <a:spcBef>
                <a:spcPts val="0"/>
              </a:spcBef>
              <a:buFont typeface="Arial" panose="020B0604020202020204" pitchFamily="34" charset="0"/>
              <a:buNone/>
              <a:defRPr lang="en-US" sz="2800" b="1" i="0" kern="1200" dirty="0">
                <a:solidFill>
                  <a:schemeClr val="tx1">
                    <a:lumMod val="65000"/>
                    <a:lumOff val="35000"/>
                  </a:schemeClr>
                </a:solidFill>
                <a:latin typeface="+mn-lt"/>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endParaRPr lang="en-US" dirty="0"/>
          </a:p>
        </p:txBody>
      </p:sp>
      <p:sp>
        <p:nvSpPr>
          <p:cNvPr id="6" name="Title 5"/>
          <p:cNvSpPr>
            <a:spLocks noGrp="1"/>
          </p:cNvSpPr>
          <p:nvPr>
            <p:ph type="title"/>
          </p:nvPr>
        </p:nvSpPr>
        <p:spPr/>
        <p:txBody>
          <a:bodyPr/>
          <a:lstStyle>
            <a:lvl1pPr>
              <a:defRPr/>
            </a:lvl1pPr>
          </a:lstStyle>
          <a:p>
            <a:r>
              <a:rPr lang="en-US"/>
              <a:t>Click to edit Master title style</a:t>
            </a:r>
            <a:endParaRPr lang="en-US" dirty="0"/>
          </a:p>
        </p:txBody>
      </p:sp>
      <p:sp>
        <p:nvSpPr>
          <p:cNvPr id="46" name="Content Placeholder 3"/>
          <p:cNvSpPr>
            <a:spLocks noGrp="1"/>
          </p:cNvSpPr>
          <p:nvPr>
            <p:ph sz="quarter" idx="12"/>
          </p:nvPr>
        </p:nvSpPr>
        <p:spPr>
          <a:xfrm>
            <a:off x="495300" y="1828800"/>
            <a:ext cx="11201400" cy="4229100"/>
          </a:xfrm>
          <a:prstGeom prst="rect">
            <a:avLst/>
          </a:prstGeom>
        </p:spPr>
        <p:txBody>
          <a:bodyPr/>
          <a:lstStyle>
            <a:lvl1pPr>
              <a:defRPr>
                <a:solidFill>
                  <a:schemeClr val="tx1">
                    <a:lumMod val="65000"/>
                    <a:lumOff val="35000"/>
                  </a:schemeClr>
                </a:solidFill>
              </a:defRPr>
            </a:lvl1pPr>
            <a:lvl2pPr marL="741363" indent="-284163">
              <a:buFont typeface="Arial" panose="020B0604020202020204" pitchFamily="34" charset="0"/>
              <a:buChar char="•"/>
              <a:defRPr>
                <a:solidFill>
                  <a:schemeClr val="tx1">
                    <a:lumMod val="65000"/>
                    <a:lumOff val="35000"/>
                  </a:schemeClr>
                </a:solidFill>
              </a:defRPr>
            </a:lvl2pPr>
            <a:lvl3pPr marL="1206500" indent="-292100">
              <a:buFont typeface="Arial" panose="020B0604020202020204" pitchFamily="34" charset="0"/>
              <a:buChar char="•"/>
              <a:defRPr>
                <a:solidFill>
                  <a:schemeClr val="tx1">
                    <a:lumMod val="65000"/>
                    <a:lumOff val="35000"/>
                  </a:schemeClr>
                </a:solidFill>
              </a:defRPr>
            </a:lvl3pPr>
            <a:lvl4pPr marL="1655763" indent="-284163">
              <a:buFont typeface="Arial" panose="020B0604020202020204" pitchFamily="34" charset="0"/>
              <a:buChar char="•"/>
              <a:defRPr>
                <a:solidFill>
                  <a:schemeClr val="tx1">
                    <a:lumMod val="65000"/>
                    <a:lumOff val="35000"/>
                  </a:schemeClr>
                </a:solidFill>
              </a:defRPr>
            </a:lvl4pPr>
            <a:lvl5pPr marL="2057400" indent="-228600">
              <a:buFont typeface="Arial" panose="020B0604020202020204" pitchFamily="34" charset="0"/>
              <a:buChar char="•"/>
              <a:defRPr>
                <a:solidFill>
                  <a:schemeClr val="tx1">
                    <a:lumMod val="65000"/>
                    <a:lumOff val="35000"/>
                  </a:schemeClr>
                </a:solidFill>
              </a:defRPr>
            </a:lvl5pPr>
            <a:lvl6pPr marL="2514600" indent="-228600">
              <a:buFont typeface="Arial" panose="020B0604020202020204" pitchFamily="34" charset="0"/>
              <a:buChar char="•"/>
              <a:defRPr sz="1300">
                <a:solidFill>
                  <a:schemeClr val="tx1">
                    <a:lumMod val="65000"/>
                    <a:lumOff val="35000"/>
                  </a:schemeClr>
                </a:solidFill>
              </a:defRPr>
            </a:lvl6pPr>
            <a:lvl7pPr marL="2916238" indent="-173038">
              <a:buFont typeface="Arial" panose="020B0604020202020204" pitchFamily="34" charset="0"/>
              <a:buChar char="•"/>
              <a:defRPr sz="1200">
                <a:solidFill>
                  <a:schemeClr val="tx1">
                    <a:lumMod val="65000"/>
                    <a:lumOff val="35000"/>
                  </a:schemeClr>
                </a:solidFill>
              </a:defRPr>
            </a:lvl7pPr>
            <a:lvl8pPr marL="3373438" indent="-173038">
              <a:buFont typeface="Arial" panose="020B0604020202020204" pitchFamily="34" charset="0"/>
              <a:buChar char="•"/>
              <a:defRPr sz="1100">
                <a:solidFill>
                  <a:schemeClr val="tx1">
                    <a:lumMod val="65000"/>
                    <a:lumOff val="35000"/>
                  </a:schemeClr>
                </a:solidFill>
              </a:defRPr>
            </a:lvl8pPr>
            <a:lvl9pPr marL="3830638" indent="-173038">
              <a:buFont typeface="Arial" panose="020B0604020202020204" pitchFamily="34" charset="0"/>
              <a:buChar char="•"/>
              <a:defRPr sz="1000">
                <a:solidFill>
                  <a:schemeClr val="tx1">
                    <a:lumMod val="65000"/>
                    <a:lumOff val="35000"/>
                  </a:schemeClr>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6" name="Footer Placeholder 4"/>
          <p:cNvSpPr>
            <a:spLocks noGrp="1"/>
          </p:cNvSpPr>
          <p:nvPr>
            <p:ph type="ftr" sz="quarter" idx="13"/>
          </p:nvPr>
        </p:nvSpPr>
        <p:spPr/>
        <p:txBody>
          <a:bodyPr/>
          <a:lstStyle>
            <a:lvl1pPr>
              <a:lnSpc>
                <a:spcPct val="90000"/>
              </a:lnSpc>
              <a:defRPr/>
            </a:lvl1pPr>
          </a:lstStyle>
          <a:p>
            <a:endParaRPr lang="en-US"/>
          </a:p>
        </p:txBody>
      </p:sp>
      <p:sp>
        <p:nvSpPr>
          <p:cNvPr id="27" name="Slide Number Placeholder 7"/>
          <p:cNvSpPr>
            <a:spLocks noGrp="1"/>
          </p:cNvSpPr>
          <p:nvPr>
            <p:ph type="sldNum" sz="quarter" idx="14"/>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86490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YMC17 - Title, Content">
    <p:spTree>
      <p:nvGrpSpPr>
        <p:cNvPr id="1" name=""/>
        <p:cNvGrpSpPr/>
        <p:nvPr/>
      </p:nvGrpSpPr>
      <p:grpSpPr>
        <a:xfrm>
          <a:off x="0" y="0"/>
          <a:ext cx="0" cy="0"/>
          <a:chOff x="0" y="0"/>
          <a:chExt cx="0" cy="0"/>
        </a:xfrm>
      </p:grpSpPr>
      <p:grpSp>
        <p:nvGrpSpPr>
          <p:cNvPr id="4"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5" name="Straight Connector 4"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8" name="Group 84" hidden="1"/>
            <p:cNvGrpSpPr>
              <a:grpSpLocks/>
            </p:cNvGrpSpPr>
            <p:nvPr/>
          </p:nvGrpSpPr>
          <p:grpSpPr bwMode="auto">
            <a:xfrm>
              <a:off x="11640116" y="-714736"/>
              <a:ext cx="551884" cy="8287473"/>
              <a:chOff x="11640116" y="-714736"/>
              <a:chExt cx="551884" cy="8287473"/>
            </a:xfrm>
          </p:grpSpPr>
          <p:cxnSp>
            <p:nvCxnSpPr>
              <p:cNvPr id="22" name="Straight Connector 21"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5" hidden="1"/>
            <p:cNvGrpSpPr>
              <a:grpSpLocks/>
            </p:cNvGrpSpPr>
            <p:nvPr/>
          </p:nvGrpSpPr>
          <p:grpSpPr bwMode="auto">
            <a:xfrm>
              <a:off x="-282027" y="-714736"/>
              <a:ext cx="12740305" cy="8287473"/>
              <a:chOff x="-282026" y="-714736"/>
              <a:chExt cx="12740305" cy="8287473"/>
            </a:xfrm>
          </p:grpSpPr>
          <p:grpSp>
            <p:nvGrpSpPr>
              <p:cNvPr id="10" name="Group 86" hidden="1"/>
              <p:cNvGrpSpPr>
                <a:grpSpLocks/>
              </p:cNvGrpSpPr>
              <p:nvPr/>
            </p:nvGrpSpPr>
            <p:grpSpPr bwMode="auto">
              <a:xfrm>
                <a:off x="-282026" y="0"/>
                <a:ext cx="12740305" cy="246887"/>
                <a:chOff x="-282026" y="0"/>
                <a:chExt cx="12740305" cy="246887"/>
              </a:xfrm>
            </p:grpSpPr>
            <p:cxnSp>
              <p:nvCxnSpPr>
                <p:cNvPr id="20" name="Straight Connector 19"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1" name="Group 87" hidden="1"/>
              <p:cNvGrpSpPr>
                <a:grpSpLocks/>
              </p:cNvGrpSpPr>
              <p:nvPr/>
            </p:nvGrpSpPr>
            <p:grpSpPr bwMode="auto">
              <a:xfrm>
                <a:off x="-282026" y="1280053"/>
                <a:ext cx="12740305" cy="442593"/>
                <a:chOff x="-282026" y="1280053"/>
                <a:chExt cx="12740305" cy="442593"/>
              </a:xfrm>
            </p:grpSpPr>
            <p:cxnSp>
              <p:nvCxnSpPr>
                <p:cNvPr id="18" name="Straight Connector 17"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2" name="Group 88" hidden="1"/>
              <p:cNvGrpSpPr>
                <a:grpSpLocks/>
              </p:cNvGrpSpPr>
              <p:nvPr/>
            </p:nvGrpSpPr>
            <p:grpSpPr bwMode="auto">
              <a:xfrm>
                <a:off x="0" y="-714736"/>
                <a:ext cx="551884" cy="8287473"/>
                <a:chOff x="11640116" y="-714736"/>
                <a:chExt cx="551884" cy="8287473"/>
              </a:xfrm>
            </p:grpSpPr>
            <p:cxnSp>
              <p:nvCxnSpPr>
                <p:cNvPr id="16" name="Straight Connector 15"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3" name="Group 89" hidden="1"/>
              <p:cNvGrpSpPr>
                <a:grpSpLocks/>
              </p:cNvGrpSpPr>
              <p:nvPr/>
            </p:nvGrpSpPr>
            <p:grpSpPr bwMode="auto">
              <a:xfrm>
                <a:off x="-282026" y="6584314"/>
                <a:ext cx="12740305" cy="273686"/>
                <a:chOff x="-282026" y="0"/>
                <a:chExt cx="12740305" cy="273686"/>
              </a:xfrm>
            </p:grpSpPr>
            <p:cxnSp>
              <p:nvCxnSpPr>
                <p:cNvPr id="14" name="Straight Connector 13"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3" name="Title 2"/>
          <p:cNvSpPr>
            <a:spLocks noGrp="1"/>
          </p:cNvSpPr>
          <p:nvPr>
            <p:ph type="title"/>
          </p:nvPr>
        </p:nvSpPr>
        <p:spPr/>
        <p:txBody>
          <a:bodyPr/>
          <a:lstStyle>
            <a:lvl1pPr>
              <a:defRPr/>
            </a:lvl1pPr>
          </a:lstStyle>
          <a:p>
            <a:r>
              <a:rPr lang="en-US"/>
              <a:t>Click to edit Master title style</a:t>
            </a:r>
            <a:endParaRPr lang="en-US" dirty="0"/>
          </a:p>
        </p:txBody>
      </p:sp>
      <p:sp>
        <p:nvSpPr>
          <p:cNvPr id="46" name="Content Placeholder 3"/>
          <p:cNvSpPr>
            <a:spLocks noGrp="1"/>
          </p:cNvSpPr>
          <p:nvPr>
            <p:ph sz="quarter" idx="12"/>
          </p:nvPr>
        </p:nvSpPr>
        <p:spPr>
          <a:xfrm>
            <a:off x="495300" y="1132840"/>
            <a:ext cx="11201400" cy="4925060"/>
          </a:xfrm>
          <a:prstGeom prst="rect">
            <a:avLst/>
          </a:prstGeom>
        </p:spPr>
        <p:txBody>
          <a:bodyPr/>
          <a:lstStyle>
            <a:lvl1pPr>
              <a:defRPr>
                <a:solidFill>
                  <a:schemeClr val="tx1">
                    <a:lumMod val="65000"/>
                    <a:lumOff val="35000"/>
                  </a:schemeClr>
                </a:solidFill>
              </a:defRPr>
            </a:lvl1pPr>
            <a:lvl2pPr marL="741363" indent="-284163">
              <a:buFont typeface="Arial" panose="020B0604020202020204" pitchFamily="34" charset="0"/>
              <a:buChar char="•"/>
              <a:defRPr>
                <a:solidFill>
                  <a:schemeClr val="tx1">
                    <a:lumMod val="65000"/>
                    <a:lumOff val="35000"/>
                  </a:schemeClr>
                </a:solidFill>
              </a:defRPr>
            </a:lvl2pPr>
            <a:lvl3pPr marL="1206500" indent="-292100">
              <a:buFont typeface="Arial" panose="020B0604020202020204" pitchFamily="34" charset="0"/>
              <a:buChar char="•"/>
              <a:defRPr>
                <a:solidFill>
                  <a:schemeClr val="tx1">
                    <a:lumMod val="65000"/>
                    <a:lumOff val="35000"/>
                  </a:schemeClr>
                </a:solidFill>
              </a:defRPr>
            </a:lvl3pPr>
            <a:lvl4pPr marL="1655763" indent="-284163">
              <a:buFont typeface="Arial" panose="020B0604020202020204" pitchFamily="34" charset="0"/>
              <a:buChar char="•"/>
              <a:defRPr>
                <a:solidFill>
                  <a:schemeClr val="tx1">
                    <a:lumMod val="65000"/>
                    <a:lumOff val="35000"/>
                  </a:schemeClr>
                </a:solidFill>
              </a:defRPr>
            </a:lvl4pPr>
            <a:lvl5pPr marL="2057400" indent="-228600">
              <a:buFont typeface="Arial" panose="020B0604020202020204" pitchFamily="34" charset="0"/>
              <a:buChar char="•"/>
              <a:defRPr>
                <a:solidFill>
                  <a:schemeClr val="tx1">
                    <a:lumMod val="65000"/>
                    <a:lumOff val="35000"/>
                  </a:schemeClr>
                </a:solidFill>
              </a:defRPr>
            </a:lvl5pPr>
            <a:lvl6pPr marL="2514600" indent="-228600">
              <a:buFont typeface="Arial" panose="020B0604020202020204" pitchFamily="34" charset="0"/>
              <a:buChar char="•"/>
              <a:defRPr sz="1300">
                <a:solidFill>
                  <a:schemeClr val="tx1">
                    <a:lumMod val="65000"/>
                    <a:lumOff val="35000"/>
                  </a:schemeClr>
                </a:solidFill>
              </a:defRPr>
            </a:lvl6pPr>
            <a:lvl7pPr marL="2916238" indent="-173038">
              <a:buFont typeface="Arial" panose="020B0604020202020204" pitchFamily="34" charset="0"/>
              <a:buChar char="•"/>
              <a:defRPr sz="1200">
                <a:solidFill>
                  <a:schemeClr val="tx1">
                    <a:lumMod val="65000"/>
                    <a:lumOff val="35000"/>
                  </a:schemeClr>
                </a:solidFill>
              </a:defRPr>
            </a:lvl7pPr>
            <a:lvl8pPr marL="3373438" indent="-173038">
              <a:buFont typeface="Arial" panose="020B0604020202020204" pitchFamily="34" charset="0"/>
              <a:buChar char="•"/>
              <a:defRPr sz="1100">
                <a:solidFill>
                  <a:schemeClr val="tx1">
                    <a:lumMod val="65000"/>
                    <a:lumOff val="35000"/>
                  </a:schemeClr>
                </a:solidFill>
              </a:defRPr>
            </a:lvl8pPr>
            <a:lvl9pPr marL="3830638" indent="-173038">
              <a:buFont typeface="Arial" panose="020B0604020202020204" pitchFamily="34" charset="0"/>
              <a:buChar char="•"/>
              <a:defRPr sz="1000">
                <a:solidFill>
                  <a:schemeClr val="tx1">
                    <a:lumMod val="65000"/>
                    <a:lumOff val="35000"/>
                  </a:schemeClr>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4" name="Footer Placeholder 4"/>
          <p:cNvSpPr>
            <a:spLocks noGrp="1"/>
          </p:cNvSpPr>
          <p:nvPr>
            <p:ph type="ftr" sz="quarter" idx="13"/>
          </p:nvPr>
        </p:nvSpPr>
        <p:spPr/>
        <p:txBody>
          <a:bodyPr/>
          <a:lstStyle>
            <a:lvl1pPr>
              <a:lnSpc>
                <a:spcPct val="90000"/>
              </a:lnSpc>
              <a:defRPr/>
            </a:lvl1pPr>
          </a:lstStyle>
          <a:p>
            <a:endParaRPr lang="en-US"/>
          </a:p>
        </p:txBody>
      </p:sp>
      <p:sp>
        <p:nvSpPr>
          <p:cNvPr id="25" name="Slide Number Placeholder 7"/>
          <p:cNvSpPr>
            <a:spLocks noGrp="1"/>
          </p:cNvSpPr>
          <p:nvPr>
            <p:ph type="sldNum" sz="quarter" idx="14"/>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3162964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YMC17 - Title, Subtitle">
    <p:spTree>
      <p:nvGrpSpPr>
        <p:cNvPr id="1" name=""/>
        <p:cNvGrpSpPr/>
        <p:nvPr/>
      </p:nvGrpSpPr>
      <p:grpSpPr>
        <a:xfrm>
          <a:off x="0" y="0"/>
          <a:ext cx="0" cy="0"/>
          <a:chOff x="0" y="0"/>
          <a:chExt cx="0" cy="0"/>
        </a:xfrm>
      </p:grpSpPr>
      <p:grpSp>
        <p:nvGrpSpPr>
          <p:cNvPr id="4"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5" name="Straight Connector 4"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8" name="Group 84" hidden="1"/>
            <p:cNvGrpSpPr>
              <a:grpSpLocks/>
            </p:cNvGrpSpPr>
            <p:nvPr/>
          </p:nvGrpSpPr>
          <p:grpSpPr bwMode="auto">
            <a:xfrm>
              <a:off x="11640116" y="-714736"/>
              <a:ext cx="551884" cy="8287473"/>
              <a:chOff x="11640116" y="-714736"/>
              <a:chExt cx="551884" cy="8287473"/>
            </a:xfrm>
          </p:grpSpPr>
          <p:cxnSp>
            <p:nvCxnSpPr>
              <p:cNvPr id="22" name="Straight Connector 21"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5" hidden="1"/>
            <p:cNvGrpSpPr>
              <a:grpSpLocks/>
            </p:cNvGrpSpPr>
            <p:nvPr/>
          </p:nvGrpSpPr>
          <p:grpSpPr bwMode="auto">
            <a:xfrm>
              <a:off x="-282027" y="-714736"/>
              <a:ext cx="12740305" cy="8287473"/>
              <a:chOff x="-282026" y="-714736"/>
              <a:chExt cx="12740305" cy="8287473"/>
            </a:xfrm>
          </p:grpSpPr>
          <p:grpSp>
            <p:nvGrpSpPr>
              <p:cNvPr id="10" name="Group 86" hidden="1"/>
              <p:cNvGrpSpPr>
                <a:grpSpLocks/>
              </p:cNvGrpSpPr>
              <p:nvPr/>
            </p:nvGrpSpPr>
            <p:grpSpPr bwMode="auto">
              <a:xfrm>
                <a:off x="-282026" y="0"/>
                <a:ext cx="12740305" cy="246887"/>
                <a:chOff x="-282026" y="0"/>
                <a:chExt cx="12740305" cy="246887"/>
              </a:xfrm>
            </p:grpSpPr>
            <p:cxnSp>
              <p:nvCxnSpPr>
                <p:cNvPr id="20" name="Straight Connector 19"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1" name="Group 87" hidden="1"/>
              <p:cNvGrpSpPr>
                <a:grpSpLocks/>
              </p:cNvGrpSpPr>
              <p:nvPr/>
            </p:nvGrpSpPr>
            <p:grpSpPr bwMode="auto">
              <a:xfrm>
                <a:off x="-282026" y="1280053"/>
                <a:ext cx="12740305" cy="442593"/>
                <a:chOff x="-282026" y="1280053"/>
                <a:chExt cx="12740305" cy="442593"/>
              </a:xfrm>
            </p:grpSpPr>
            <p:cxnSp>
              <p:nvCxnSpPr>
                <p:cNvPr id="18" name="Straight Connector 17"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2" name="Group 88" hidden="1"/>
              <p:cNvGrpSpPr>
                <a:grpSpLocks/>
              </p:cNvGrpSpPr>
              <p:nvPr/>
            </p:nvGrpSpPr>
            <p:grpSpPr bwMode="auto">
              <a:xfrm>
                <a:off x="0" y="-714736"/>
                <a:ext cx="551884" cy="8287473"/>
                <a:chOff x="11640116" y="-714736"/>
                <a:chExt cx="551884" cy="8287473"/>
              </a:xfrm>
            </p:grpSpPr>
            <p:cxnSp>
              <p:nvCxnSpPr>
                <p:cNvPr id="16" name="Straight Connector 15"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3" name="Group 89" hidden="1"/>
              <p:cNvGrpSpPr>
                <a:grpSpLocks/>
              </p:cNvGrpSpPr>
              <p:nvPr/>
            </p:nvGrpSpPr>
            <p:grpSpPr bwMode="auto">
              <a:xfrm>
                <a:off x="-282026" y="6584314"/>
                <a:ext cx="12740305" cy="273686"/>
                <a:chOff x="-282026" y="0"/>
                <a:chExt cx="12740305" cy="273686"/>
              </a:xfrm>
            </p:grpSpPr>
            <p:cxnSp>
              <p:nvCxnSpPr>
                <p:cNvPr id="14" name="Straight Connector 13"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48" name="Subtitle 2"/>
          <p:cNvSpPr>
            <a:spLocks noGrp="1"/>
          </p:cNvSpPr>
          <p:nvPr>
            <p:ph type="subTitle" idx="1"/>
          </p:nvPr>
        </p:nvSpPr>
        <p:spPr>
          <a:xfrm>
            <a:off x="495300" y="952500"/>
            <a:ext cx="9686133" cy="457200"/>
          </a:xfrm>
          <a:prstGeom prst="rect">
            <a:avLst/>
          </a:prstGeom>
        </p:spPr>
        <p:txBody>
          <a:bodyPr anchor="t"/>
          <a:lstStyle>
            <a:lvl1pPr marL="0" indent="0" algn="l" defTabSz="914400" rtl="0" eaLnBrk="1" latinLnBrk="0" hangingPunct="1">
              <a:lnSpc>
                <a:spcPct val="90000"/>
              </a:lnSpc>
              <a:spcBef>
                <a:spcPts val="0"/>
              </a:spcBef>
              <a:buFont typeface="Arial" panose="020B0604020202020204" pitchFamily="34" charset="0"/>
              <a:buNone/>
              <a:defRPr lang="en-US" sz="2800" b="1" i="0" kern="1200" dirty="0">
                <a:solidFill>
                  <a:schemeClr val="tx1">
                    <a:lumMod val="65000"/>
                    <a:lumOff val="35000"/>
                  </a:schemeClr>
                </a:solidFill>
                <a:latin typeface="+mn-lt"/>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edit Master subtitle style</a:t>
            </a:r>
            <a:endParaRPr lang="en-US" dirty="0"/>
          </a:p>
        </p:txBody>
      </p:sp>
      <p:sp>
        <p:nvSpPr>
          <p:cNvPr id="3" name="Title 2"/>
          <p:cNvSpPr>
            <a:spLocks noGrp="1"/>
          </p:cNvSpPr>
          <p:nvPr>
            <p:ph type="title"/>
          </p:nvPr>
        </p:nvSpPr>
        <p:spPr/>
        <p:txBody>
          <a:bodyPr/>
          <a:lstStyle>
            <a:lvl1pPr>
              <a:defRPr/>
            </a:lvl1pPr>
          </a:lstStyle>
          <a:p>
            <a:r>
              <a:rPr lang="en-US"/>
              <a:t>Click to edit Master title style</a:t>
            </a:r>
            <a:endParaRPr lang="en-US" dirty="0"/>
          </a:p>
        </p:txBody>
      </p:sp>
      <p:sp>
        <p:nvSpPr>
          <p:cNvPr id="24" name="Footer Placeholder 1"/>
          <p:cNvSpPr>
            <a:spLocks noGrp="1"/>
          </p:cNvSpPr>
          <p:nvPr>
            <p:ph type="ftr" sz="quarter" idx="10"/>
          </p:nvPr>
        </p:nvSpPr>
        <p:spPr/>
        <p:txBody>
          <a:bodyPr/>
          <a:lstStyle>
            <a:lvl1pPr>
              <a:lnSpc>
                <a:spcPct val="90000"/>
              </a:lnSpc>
              <a:defRPr/>
            </a:lvl1pPr>
          </a:lstStyle>
          <a:p>
            <a:endParaRPr lang="en-US"/>
          </a:p>
        </p:txBody>
      </p:sp>
      <p:sp>
        <p:nvSpPr>
          <p:cNvPr id="25" name="Slide Number Placeholder 7"/>
          <p:cNvSpPr>
            <a:spLocks noGrp="1"/>
          </p:cNvSpPr>
          <p:nvPr>
            <p:ph type="sldNum" sz="quarter" idx="11"/>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5189132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YMC17 - Title Only">
    <p:spTree>
      <p:nvGrpSpPr>
        <p:cNvPr id="1" name=""/>
        <p:cNvGrpSpPr/>
        <p:nvPr/>
      </p:nvGrpSpPr>
      <p:grpSpPr>
        <a:xfrm>
          <a:off x="0" y="0"/>
          <a:ext cx="0" cy="0"/>
          <a:chOff x="0" y="0"/>
          <a:chExt cx="0" cy="0"/>
        </a:xfrm>
      </p:grpSpPr>
      <p:grpSp>
        <p:nvGrpSpPr>
          <p:cNvPr id="4"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5" name="Straight Connector 4"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8" name="Group 84" hidden="1"/>
            <p:cNvGrpSpPr>
              <a:grpSpLocks/>
            </p:cNvGrpSpPr>
            <p:nvPr/>
          </p:nvGrpSpPr>
          <p:grpSpPr bwMode="auto">
            <a:xfrm>
              <a:off x="11640116" y="-714736"/>
              <a:ext cx="551884" cy="8287473"/>
              <a:chOff x="11640116" y="-714736"/>
              <a:chExt cx="551884" cy="8287473"/>
            </a:xfrm>
          </p:grpSpPr>
          <p:cxnSp>
            <p:nvCxnSpPr>
              <p:cNvPr id="22" name="Straight Connector 21"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5" hidden="1"/>
            <p:cNvGrpSpPr>
              <a:grpSpLocks/>
            </p:cNvGrpSpPr>
            <p:nvPr/>
          </p:nvGrpSpPr>
          <p:grpSpPr bwMode="auto">
            <a:xfrm>
              <a:off x="-282027" y="-714736"/>
              <a:ext cx="12740305" cy="8287473"/>
              <a:chOff x="-282026" y="-714736"/>
              <a:chExt cx="12740305" cy="8287473"/>
            </a:xfrm>
          </p:grpSpPr>
          <p:grpSp>
            <p:nvGrpSpPr>
              <p:cNvPr id="10" name="Group 86" hidden="1"/>
              <p:cNvGrpSpPr>
                <a:grpSpLocks/>
              </p:cNvGrpSpPr>
              <p:nvPr/>
            </p:nvGrpSpPr>
            <p:grpSpPr bwMode="auto">
              <a:xfrm>
                <a:off x="-282026" y="0"/>
                <a:ext cx="12740305" cy="246887"/>
                <a:chOff x="-282026" y="0"/>
                <a:chExt cx="12740305" cy="246887"/>
              </a:xfrm>
            </p:grpSpPr>
            <p:cxnSp>
              <p:nvCxnSpPr>
                <p:cNvPr id="20" name="Straight Connector 19"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1" name="Group 87" hidden="1"/>
              <p:cNvGrpSpPr>
                <a:grpSpLocks/>
              </p:cNvGrpSpPr>
              <p:nvPr/>
            </p:nvGrpSpPr>
            <p:grpSpPr bwMode="auto">
              <a:xfrm>
                <a:off x="-282026" y="1280053"/>
                <a:ext cx="12740305" cy="442593"/>
                <a:chOff x="-282026" y="1280053"/>
                <a:chExt cx="12740305" cy="442593"/>
              </a:xfrm>
            </p:grpSpPr>
            <p:cxnSp>
              <p:nvCxnSpPr>
                <p:cNvPr id="18" name="Straight Connector 17"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2" name="Group 88" hidden="1"/>
              <p:cNvGrpSpPr>
                <a:grpSpLocks/>
              </p:cNvGrpSpPr>
              <p:nvPr/>
            </p:nvGrpSpPr>
            <p:grpSpPr bwMode="auto">
              <a:xfrm>
                <a:off x="0" y="-714736"/>
                <a:ext cx="551884" cy="8287473"/>
                <a:chOff x="11640116" y="-714736"/>
                <a:chExt cx="551884" cy="8287473"/>
              </a:xfrm>
            </p:grpSpPr>
            <p:cxnSp>
              <p:nvCxnSpPr>
                <p:cNvPr id="16" name="Straight Connector 15"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3" name="Group 89" hidden="1"/>
              <p:cNvGrpSpPr>
                <a:grpSpLocks/>
              </p:cNvGrpSpPr>
              <p:nvPr/>
            </p:nvGrpSpPr>
            <p:grpSpPr bwMode="auto">
              <a:xfrm>
                <a:off x="-282026" y="6584314"/>
                <a:ext cx="12740305" cy="273686"/>
                <a:chOff x="-282026" y="0"/>
                <a:chExt cx="12740305" cy="273686"/>
              </a:xfrm>
            </p:grpSpPr>
            <p:cxnSp>
              <p:nvCxnSpPr>
                <p:cNvPr id="14" name="Straight Connector 13"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3" name="Title 2"/>
          <p:cNvSpPr>
            <a:spLocks noGrp="1"/>
          </p:cNvSpPr>
          <p:nvPr>
            <p:ph type="title"/>
          </p:nvPr>
        </p:nvSpPr>
        <p:spPr/>
        <p:txBody>
          <a:bodyPr/>
          <a:lstStyle>
            <a:lvl1pPr>
              <a:defRPr/>
            </a:lvl1pPr>
          </a:lstStyle>
          <a:p>
            <a:r>
              <a:rPr lang="en-US"/>
              <a:t>Click to edit Master title style</a:t>
            </a:r>
            <a:endParaRPr lang="en-US" dirty="0"/>
          </a:p>
        </p:txBody>
      </p:sp>
      <p:sp>
        <p:nvSpPr>
          <p:cNvPr id="24" name="Footer Placeholder 1"/>
          <p:cNvSpPr>
            <a:spLocks noGrp="1"/>
          </p:cNvSpPr>
          <p:nvPr>
            <p:ph type="ftr" sz="quarter" idx="10"/>
          </p:nvPr>
        </p:nvSpPr>
        <p:spPr/>
        <p:txBody>
          <a:bodyPr/>
          <a:lstStyle>
            <a:lvl1pPr>
              <a:lnSpc>
                <a:spcPct val="90000"/>
              </a:lnSpc>
              <a:defRPr/>
            </a:lvl1pPr>
          </a:lstStyle>
          <a:p>
            <a:endParaRPr lang="en-US"/>
          </a:p>
        </p:txBody>
      </p:sp>
      <p:sp>
        <p:nvSpPr>
          <p:cNvPr id="25" name="Slide Number Placeholder 7"/>
          <p:cNvSpPr>
            <a:spLocks noGrp="1"/>
          </p:cNvSpPr>
          <p:nvPr>
            <p:ph type="sldNum" sz="quarter" idx="11"/>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385159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YMC17 - Title &amp; Graphics 1">
    <p:spTree>
      <p:nvGrpSpPr>
        <p:cNvPr id="1" name=""/>
        <p:cNvGrpSpPr/>
        <p:nvPr/>
      </p:nvGrpSpPr>
      <p:grpSpPr>
        <a:xfrm>
          <a:off x="0" y="0"/>
          <a:ext cx="0" cy="0"/>
          <a:chOff x="0" y="0"/>
          <a:chExt cx="0" cy="0"/>
        </a:xfrm>
      </p:grpSpPr>
      <p:grpSp>
        <p:nvGrpSpPr>
          <p:cNvPr id="11" name="Group 72" hidden="1"/>
          <p:cNvGrpSpPr>
            <a:grpSpLocks/>
          </p:cNvGrpSpPr>
          <p:nvPr>
            <p:custDataLst>
              <p:tags r:id="rId1"/>
            </p:custDataLst>
          </p:nvPr>
        </p:nvGrpSpPr>
        <p:grpSpPr bwMode="auto">
          <a:xfrm>
            <a:off x="-282575" y="-714375"/>
            <a:ext cx="12741275" cy="8286750"/>
            <a:chOff x="-282027" y="-714736"/>
            <a:chExt cx="12740305" cy="8287473"/>
          </a:xfrm>
        </p:grpSpPr>
        <p:cxnSp>
          <p:nvCxnSpPr>
            <p:cNvPr id="12" name="Straight Connector 11"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5" name="Group 84" hidden="1"/>
            <p:cNvGrpSpPr>
              <a:grpSpLocks/>
            </p:cNvGrpSpPr>
            <p:nvPr/>
          </p:nvGrpSpPr>
          <p:grpSpPr bwMode="auto">
            <a:xfrm>
              <a:off x="11640116" y="-714736"/>
              <a:ext cx="551884" cy="8287473"/>
              <a:chOff x="11640116" y="-714736"/>
              <a:chExt cx="551884" cy="8287473"/>
            </a:xfrm>
          </p:grpSpPr>
          <p:cxnSp>
            <p:nvCxnSpPr>
              <p:cNvPr id="29" name="Straight Connector 28"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6" name="Group 85" hidden="1"/>
            <p:cNvGrpSpPr>
              <a:grpSpLocks/>
            </p:cNvGrpSpPr>
            <p:nvPr/>
          </p:nvGrpSpPr>
          <p:grpSpPr bwMode="auto">
            <a:xfrm>
              <a:off x="-282027" y="-714736"/>
              <a:ext cx="12740305" cy="8287473"/>
              <a:chOff x="-282026" y="-714736"/>
              <a:chExt cx="12740305" cy="8287473"/>
            </a:xfrm>
          </p:grpSpPr>
          <p:grpSp>
            <p:nvGrpSpPr>
              <p:cNvPr id="17" name="Group 86" hidden="1"/>
              <p:cNvGrpSpPr>
                <a:grpSpLocks/>
              </p:cNvGrpSpPr>
              <p:nvPr/>
            </p:nvGrpSpPr>
            <p:grpSpPr bwMode="auto">
              <a:xfrm>
                <a:off x="-282026" y="0"/>
                <a:ext cx="12740305" cy="246887"/>
                <a:chOff x="-282026" y="0"/>
                <a:chExt cx="12740305" cy="246887"/>
              </a:xfrm>
            </p:grpSpPr>
            <p:cxnSp>
              <p:nvCxnSpPr>
                <p:cNvPr id="27" name="Straight Connector 26"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8" name="Group 87" hidden="1"/>
              <p:cNvGrpSpPr>
                <a:grpSpLocks/>
              </p:cNvGrpSpPr>
              <p:nvPr/>
            </p:nvGrpSpPr>
            <p:grpSpPr bwMode="auto">
              <a:xfrm>
                <a:off x="-282026" y="1280053"/>
                <a:ext cx="12740305" cy="442593"/>
                <a:chOff x="-282026" y="1280053"/>
                <a:chExt cx="12740305" cy="442593"/>
              </a:xfrm>
            </p:grpSpPr>
            <p:cxnSp>
              <p:nvCxnSpPr>
                <p:cNvPr id="25" name="Straight Connector 24"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9" name="Group 88" hidden="1"/>
              <p:cNvGrpSpPr>
                <a:grpSpLocks/>
              </p:cNvGrpSpPr>
              <p:nvPr/>
            </p:nvGrpSpPr>
            <p:grpSpPr bwMode="auto">
              <a:xfrm>
                <a:off x="0" y="-714736"/>
                <a:ext cx="551884" cy="8287473"/>
                <a:chOff x="11640116" y="-714736"/>
                <a:chExt cx="551884" cy="8287473"/>
              </a:xfrm>
            </p:grpSpPr>
            <p:cxnSp>
              <p:nvCxnSpPr>
                <p:cNvPr id="23" name="Straight Connector 22"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20" name="Group 89" hidden="1"/>
              <p:cNvGrpSpPr>
                <a:grpSpLocks/>
              </p:cNvGrpSpPr>
              <p:nvPr/>
            </p:nvGrpSpPr>
            <p:grpSpPr bwMode="auto">
              <a:xfrm>
                <a:off x="-282026" y="6584314"/>
                <a:ext cx="12740305" cy="273686"/>
                <a:chOff x="-282026" y="0"/>
                <a:chExt cx="12740305" cy="273686"/>
              </a:xfrm>
            </p:grpSpPr>
            <p:cxnSp>
              <p:nvCxnSpPr>
                <p:cNvPr id="21" name="Straight Connector 20"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31" name="Rectangle 27"/>
          <p:cNvSpPr>
            <a:spLocks noChangeArrowheads="1"/>
          </p:cNvSpPr>
          <p:nvPr/>
        </p:nvSpPr>
        <p:spPr bwMode="auto">
          <a:xfrm>
            <a:off x="9074150" y="1827213"/>
            <a:ext cx="1588" cy="1587"/>
          </a:xfrm>
          <a:prstGeom prst="rect">
            <a:avLst/>
          </a:prstGeom>
          <a:solidFill>
            <a:srgbClr val="FDC4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32" name="Rectangle 28"/>
          <p:cNvSpPr>
            <a:spLocks noChangeArrowheads="1"/>
          </p:cNvSpPr>
          <p:nvPr/>
        </p:nvSpPr>
        <p:spPr bwMode="auto">
          <a:xfrm>
            <a:off x="9359900" y="1827213"/>
            <a:ext cx="1588" cy="1587"/>
          </a:xfrm>
          <a:prstGeom prst="rect">
            <a:avLst/>
          </a:prstGeom>
          <a:solidFill>
            <a:srgbClr val="FDC4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3" name="Title 2"/>
          <p:cNvSpPr>
            <a:spLocks noGrp="1"/>
          </p:cNvSpPr>
          <p:nvPr>
            <p:ph type="title"/>
          </p:nvPr>
        </p:nvSpPr>
        <p:spPr/>
        <p:txBody>
          <a:bodyPr/>
          <a:lstStyle>
            <a:lvl1pPr>
              <a:defRPr/>
            </a:lvl1pPr>
          </a:lstStyle>
          <a:p>
            <a:r>
              <a:rPr lang="en-US"/>
              <a:t>Click to edit Master title style</a:t>
            </a:r>
            <a:endParaRPr lang="en-US" dirty="0"/>
          </a:p>
        </p:txBody>
      </p:sp>
      <p:sp>
        <p:nvSpPr>
          <p:cNvPr id="80" name="Content Placeholder 79"/>
          <p:cNvSpPr>
            <a:spLocks noGrp="1"/>
          </p:cNvSpPr>
          <p:nvPr>
            <p:ph sz="quarter" idx="12"/>
          </p:nvPr>
        </p:nvSpPr>
        <p:spPr>
          <a:xfrm>
            <a:off x="495300" y="3649669"/>
            <a:ext cx="2258568" cy="2408231"/>
          </a:xfrm>
        </p:spPr>
        <p:txBody>
          <a:bodyPr/>
          <a:lstStyle>
            <a:lvl1pPr marL="0" indent="0">
              <a:buNone/>
              <a:defRPr/>
            </a:lvl1pPr>
          </a:lstStyle>
          <a:p>
            <a:pPr lvl="0"/>
            <a:r>
              <a:rPr lang="en-US"/>
              <a:t>Edit Master text styles</a:t>
            </a:r>
          </a:p>
        </p:txBody>
      </p:sp>
      <p:sp>
        <p:nvSpPr>
          <p:cNvPr id="81" name="Content Placeholder 79"/>
          <p:cNvSpPr>
            <a:spLocks noGrp="1"/>
          </p:cNvSpPr>
          <p:nvPr>
            <p:ph sz="quarter" idx="13"/>
          </p:nvPr>
        </p:nvSpPr>
        <p:spPr>
          <a:xfrm>
            <a:off x="3042286" y="3649669"/>
            <a:ext cx="2258568" cy="2408231"/>
          </a:xfrm>
        </p:spPr>
        <p:txBody>
          <a:bodyPr/>
          <a:lstStyle>
            <a:lvl1pPr marL="0" indent="0">
              <a:buNone/>
              <a:defRPr/>
            </a:lvl1pPr>
          </a:lstStyle>
          <a:p>
            <a:pPr lvl="0"/>
            <a:r>
              <a:rPr lang="en-US"/>
              <a:t>Edit Master text styles</a:t>
            </a:r>
          </a:p>
        </p:txBody>
      </p:sp>
      <p:sp>
        <p:nvSpPr>
          <p:cNvPr id="82" name="Content Placeholder 79"/>
          <p:cNvSpPr>
            <a:spLocks noGrp="1"/>
          </p:cNvSpPr>
          <p:nvPr>
            <p:ph sz="quarter" idx="14"/>
          </p:nvPr>
        </p:nvSpPr>
        <p:spPr>
          <a:xfrm>
            <a:off x="5566409" y="3649669"/>
            <a:ext cx="2258568" cy="2408231"/>
          </a:xfrm>
        </p:spPr>
        <p:txBody>
          <a:bodyPr/>
          <a:lstStyle>
            <a:lvl1pPr marL="0" indent="0">
              <a:buNone/>
              <a:defRPr/>
            </a:lvl1pPr>
          </a:lstStyle>
          <a:p>
            <a:pPr lvl="0"/>
            <a:r>
              <a:rPr lang="en-US"/>
              <a:t>Edit Master text styles</a:t>
            </a:r>
          </a:p>
        </p:txBody>
      </p:sp>
      <p:sp>
        <p:nvSpPr>
          <p:cNvPr id="83" name="Content Placeholder 79"/>
          <p:cNvSpPr>
            <a:spLocks noGrp="1"/>
          </p:cNvSpPr>
          <p:nvPr>
            <p:ph sz="quarter" idx="15"/>
          </p:nvPr>
        </p:nvSpPr>
        <p:spPr>
          <a:xfrm>
            <a:off x="8090534" y="3649669"/>
            <a:ext cx="2258568" cy="2408231"/>
          </a:xfrm>
        </p:spPr>
        <p:txBody>
          <a:bodyPr/>
          <a:lstStyle>
            <a:lvl1pPr marL="0" indent="0">
              <a:buNone/>
              <a:defRPr/>
            </a:lvl1pPr>
          </a:lstStyle>
          <a:p>
            <a:pPr lvl="0"/>
            <a:r>
              <a:rPr lang="en-US"/>
              <a:t>Edit Master text styles</a:t>
            </a:r>
          </a:p>
        </p:txBody>
      </p:sp>
      <p:sp>
        <p:nvSpPr>
          <p:cNvPr id="94" name="Text Placeholder 93"/>
          <p:cNvSpPr>
            <a:spLocks noGrp="1"/>
          </p:cNvSpPr>
          <p:nvPr>
            <p:ph type="body" sz="quarter" idx="16"/>
          </p:nvPr>
        </p:nvSpPr>
        <p:spPr>
          <a:xfrm>
            <a:off x="495300" y="3159847"/>
            <a:ext cx="2258568" cy="489822"/>
          </a:xfrm>
        </p:spPr>
        <p:txBody>
          <a:bodyPr/>
          <a:lstStyle>
            <a:lvl1pPr marL="0" indent="0">
              <a:buNone/>
              <a:defRPr sz="2600" b="1"/>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95" name="Text Placeholder 93"/>
          <p:cNvSpPr>
            <a:spLocks noGrp="1"/>
          </p:cNvSpPr>
          <p:nvPr>
            <p:ph type="body" sz="quarter" idx="17"/>
          </p:nvPr>
        </p:nvSpPr>
        <p:spPr>
          <a:xfrm>
            <a:off x="3042285" y="3159847"/>
            <a:ext cx="2258568" cy="489822"/>
          </a:xfrm>
        </p:spPr>
        <p:txBody>
          <a:bodyPr/>
          <a:lstStyle>
            <a:lvl1pPr marL="0" indent="0">
              <a:buNone/>
              <a:defRPr sz="2600" b="1"/>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96" name="Text Placeholder 93"/>
          <p:cNvSpPr>
            <a:spLocks noGrp="1"/>
          </p:cNvSpPr>
          <p:nvPr>
            <p:ph type="body" sz="quarter" idx="18"/>
          </p:nvPr>
        </p:nvSpPr>
        <p:spPr>
          <a:xfrm>
            <a:off x="5561457" y="3159847"/>
            <a:ext cx="2258568" cy="489822"/>
          </a:xfrm>
        </p:spPr>
        <p:txBody>
          <a:bodyPr/>
          <a:lstStyle>
            <a:lvl1pPr marL="0" indent="0">
              <a:buNone/>
              <a:defRPr sz="2600" b="1"/>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97" name="Text Placeholder 93"/>
          <p:cNvSpPr>
            <a:spLocks noGrp="1"/>
          </p:cNvSpPr>
          <p:nvPr>
            <p:ph type="body" sz="quarter" idx="19"/>
          </p:nvPr>
        </p:nvSpPr>
        <p:spPr>
          <a:xfrm>
            <a:off x="8090532" y="3159847"/>
            <a:ext cx="2258568" cy="489822"/>
          </a:xfrm>
        </p:spPr>
        <p:txBody>
          <a:bodyPr/>
          <a:lstStyle>
            <a:lvl1pPr marL="0" indent="0">
              <a:buNone/>
              <a:defRPr sz="2600" b="1"/>
            </a:lvl1pPr>
            <a:lvl2pPr marL="457200" indent="0">
              <a:buNone/>
              <a:defRPr/>
            </a:lvl2pPr>
            <a:lvl3pPr marL="914400" indent="0">
              <a:buNone/>
              <a:defRPr/>
            </a:lvl3pPr>
            <a:lvl4pPr marL="1371600" indent="0">
              <a:buNone/>
              <a:defRPr/>
            </a:lvl4pPr>
            <a:lvl5pPr marL="1828800" indent="0">
              <a:buNone/>
              <a:defRPr/>
            </a:lvl5pPr>
          </a:lstStyle>
          <a:p>
            <a:pPr lvl="0"/>
            <a:r>
              <a:rPr lang="en-US"/>
              <a:t>Edit Master text styles</a:t>
            </a:r>
          </a:p>
        </p:txBody>
      </p:sp>
      <p:sp>
        <p:nvSpPr>
          <p:cNvPr id="33" name="Footer Placeholder 1"/>
          <p:cNvSpPr>
            <a:spLocks noGrp="1"/>
          </p:cNvSpPr>
          <p:nvPr>
            <p:ph type="ftr" sz="quarter" idx="20"/>
          </p:nvPr>
        </p:nvSpPr>
        <p:spPr/>
        <p:txBody>
          <a:bodyPr/>
          <a:lstStyle>
            <a:lvl1pPr>
              <a:lnSpc>
                <a:spcPct val="90000"/>
              </a:lnSpc>
              <a:defRPr/>
            </a:lvl1pPr>
          </a:lstStyle>
          <a:p>
            <a:endParaRPr lang="en-US"/>
          </a:p>
        </p:txBody>
      </p:sp>
      <p:sp>
        <p:nvSpPr>
          <p:cNvPr id="34" name="Slide Number Placeholder 7"/>
          <p:cNvSpPr>
            <a:spLocks noGrp="1"/>
          </p:cNvSpPr>
          <p:nvPr>
            <p:ph type="sldNum" sz="quarter" idx="21"/>
          </p:nvPr>
        </p:nvSpPr>
        <p:spPr/>
        <p:txBody>
          <a:bodyPr/>
          <a:lstStyle>
            <a:lvl1pPr algn="ctr">
              <a:defRPr sz="1200" b="1">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3833191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2.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026" name="Group 6" hidden="1"/>
          <p:cNvGrpSpPr>
            <a:grpSpLocks/>
          </p:cNvGrpSpPr>
          <p:nvPr>
            <p:custDataLst>
              <p:tags r:id="rId24"/>
            </p:custDataLst>
          </p:nvPr>
        </p:nvGrpSpPr>
        <p:grpSpPr bwMode="auto">
          <a:xfrm>
            <a:off x="-282575" y="-714375"/>
            <a:ext cx="12741275" cy="8286750"/>
            <a:chOff x="-282027" y="-714736"/>
            <a:chExt cx="12740305" cy="8287473"/>
          </a:xfrm>
        </p:grpSpPr>
        <p:cxnSp>
          <p:nvCxnSpPr>
            <p:cNvPr id="28" name="Straight Connector 27" hidden="1"/>
            <p:cNvCxnSpPr/>
            <p:nvPr/>
          </p:nvCxnSpPr>
          <p:spPr>
            <a:xfrm>
              <a:off x="3311799"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a:xfrm>
              <a:off x="6088126"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a:xfrm>
              <a:off x="8864452"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nvGrpSpPr>
            <p:cNvPr id="1060" name="Group 51" hidden="1"/>
            <p:cNvGrpSpPr>
              <a:grpSpLocks/>
            </p:cNvGrpSpPr>
            <p:nvPr/>
          </p:nvGrpSpPr>
          <p:grpSpPr bwMode="auto">
            <a:xfrm>
              <a:off x="11640116" y="-714736"/>
              <a:ext cx="551884" cy="8287473"/>
              <a:chOff x="11640116" y="-714736"/>
              <a:chExt cx="551884" cy="8287473"/>
            </a:xfrm>
          </p:grpSpPr>
          <p:cxnSp>
            <p:nvCxnSpPr>
              <p:cNvPr id="53" name="Straight Connector 52" hidden="1"/>
              <p:cNvCxnSpPr/>
              <p:nvPr/>
            </p:nvCxnSpPr>
            <p:spPr>
              <a:xfrm>
                <a:off x="1164077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a:xfrm>
                <a:off x="12191598"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061" name="Group 5" hidden="1"/>
            <p:cNvGrpSpPr>
              <a:grpSpLocks/>
            </p:cNvGrpSpPr>
            <p:nvPr/>
          </p:nvGrpSpPr>
          <p:grpSpPr bwMode="auto">
            <a:xfrm>
              <a:off x="-282027" y="-714736"/>
              <a:ext cx="12740305" cy="8287473"/>
              <a:chOff x="-282026" y="-714736"/>
              <a:chExt cx="12740305" cy="8287473"/>
            </a:xfrm>
          </p:grpSpPr>
          <p:grpSp>
            <p:nvGrpSpPr>
              <p:cNvPr id="1062" name="Group 54" hidden="1"/>
              <p:cNvGrpSpPr>
                <a:grpSpLocks/>
              </p:cNvGrpSpPr>
              <p:nvPr/>
            </p:nvGrpSpPr>
            <p:grpSpPr bwMode="auto">
              <a:xfrm>
                <a:off x="-282026" y="0"/>
                <a:ext cx="12740305" cy="246887"/>
                <a:chOff x="-282026" y="0"/>
                <a:chExt cx="12740305" cy="246887"/>
              </a:xfrm>
            </p:grpSpPr>
            <p:cxnSp>
              <p:nvCxnSpPr>
                <p:cNvPr id="38" name="Straight Connector 37" hidden="1"/>
                <p:cNvCxnSpPr/>
                <p:nvPr/>
              </p:nvCxnSpPr>
              <p:spPr>
                <a:xfrm flipH="1">
                  <a:off x="-282026" y="-299"/>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a:xfrm flipH="1">
                  <a:off x="-282026" y="247373"/>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063" name="Group 4" hidden="1"/>
              <p:cNvGrpSpPr>
                <a:grpSpLocks/>
              </p:cNvGrpSpPr>
              <p:nvPr/>
            </p:nvGrpSpPr>
            <p:grpSpPr bwMode="auto">
              <a:xfrm>
                <a:off x="-282026" y="1280053"/>
                <a:ext cx="12740305" cy="442593"/>
                <a:chOff x="-282026" y="1280053"/>
                <a:chExt cx="12740305" cy="442593"/>
              </a:xfrm>
            </p:grpSpPr>
            <p:cxnSp>
              <p:nvCxnSpPr>
                <p:cNvPr id="32" name="Straight Connector 31" hidden="1"/>
                <p:cNvCxnSpPr/>
                <p:nvPr/>
              </p:nvCxnSpPr>
              <p:spPr>
                <a:xfrm flipH="1">
                  <a:off x="-282026" y="1279338"/>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a:xfrm flipH="1">
                  <a:off x="-282026" y="1722290"/>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064" name="Group 41" hidden="1"/>
              <p:cNvGrpSpPr>
                <a:grpSpLocks/>
              </p:cNvGrpSpPr>
              <p:nvPr/>
            </p:nvGrpSpPr>
            <p:grpSpPr bwMode="auto">
              <a:xfrm>
                <a:off x="0" y="-714736"/>
                <a:ext cx="551884" cy="8287473"/>
                <a:chOff x="11640116" y="-714736"/>
                <a:chExt cx="551884" cy="8287473"/>
              </a:xfrm>
            </p:grpSpPr>
            <p:cxnSp>
              <p:nvCxnSpPr>
                <p:cNvPr id="43" name="Straight Connector 42" hidden="1"/>
                <p:cNvCxnSpPr/>
                <p:nvPr/>
              </p:nvCxnSpPr>
              <p:spPr>
                <a:xfrm>
                  <a:off x="11640644"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a:xfrm>
                  <a:off x="12191465" y="-714736"/>
                  <a:ext cx="0" cy="8287473"/>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1065" name="Group 58" hidden="1"/>
              <p:cNvGrpSpPr>
                <a:grpSpLocks/>
              </p:cNvGrpSpPr>
              <p:nvPr/>
            </p:nvGrpSpPr>
            <p:grpSpPr bwMode="auto">
              <a:xfrm>
                <a:off x="-282026" y="6584314"/>
                <a:ext cx="12740305" cy="273686"/>
                <a:chOff x="-282026" y="0"/>
                <a:chExt cx="12740305" cy="273686"/>
              </a:xfrm>
            </p:grpSpPr>
            <p:cxnSp>
              <p:nvCxnSpPr>
                <p:cNvPr id="60" name="Straight Connector 59" hidden="1"/>
                <p:cNvCxnSpPr/>
                <p:nvPr/>
              </p:nvCxnSpPr>
              <p:spPr>
                <a:xfrm flipH="1">
                  <a:off x="-282026" y="-675"/>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hidden="1"/>
                <p:cNvCxnSpPr/>
                <p:nvPr/>
              </p:nvCxnSpPr>
              <p:spPr>
                <a:xfrm flipH="1">
                  <a:off x="-282026" y="273986"/>
                  <a:ext cx="12740305"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grpSp>
      <p:sp>
        <p:nvSpPr>
          <p:cNvPr id="1027" name="Title Placeholder 1"/>
          <p:cNvSpPr>
            <a:spLocks noGrp="1"/>
          </p:cNvSpPr>
          <p:nvPr>
            <p:ph type="title"/>
          </p:nvPr>
        </p:nvSpPr>
        <p:spPr bwMode="auto">
          <a:xfrm>
            <a:off x="495300" y="381000"/>
            <a:ext cx="9686925" cy="3825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t>Click to edit Master title style</a:t>
            </a:r>
          </a:p>
        </p:txBody>
      </p:sp>
      <p:sp>
        <p:nvSpPr>
          <p:cNvPr id="3" name="Text Placeholder 2"/>
          <p:cNvSpPr>
            <a:spLocks noGrp="1"/>
          </p:cNvSpPr>
          <p:nvPr>
            <p:ph type="body" idx="1"/>
          </p:nvPr>
        </p:nvSpPr>
        <p:spPr>
          <a:xfrm>
            <a:off x="495300" y="952500"/>
            <a:ext cx="11201400" cy="5100638"/>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Eighth level</a:t>
            </a:r>
          </a:p>
          <a:p>
            <a:pPr lvl="8"/>
            <a:r>
              <a:rPr lang="en-US" dirty="0"/>
              <a:t>Ninth level</a:t>
            </a:r>
          </a:p>
        </p:txBody>
      </p:sp>
      <p:sp>
        <p:nvSpPr>
          <p:cNvPr id="1029" name="TextBox 11" hidden="1"/>
          <p:cNvSpPr txBox="1">
            <a:spLocks noChangeArrowheads="1"/>
          </p:cNvSpPr>
          <p:nvPr>
            <p:custDataLst>
              <p:tags r:id="rId25"/>
            </p:custDataLst>
          </p:nvPr>
        </p:nvSpPr>
        <p:spPr bwMode="auto">
          <a:xfrm>
            <a:off x="6726238" y="6483350"/>
            <a:ext cx="2154237" cy="1238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nchor="b"/>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nSpc>
                <a:spcPct val="90000"/>
              </a:lnSpc>
              <a:defRPr/>
            </a:pPr>
            <a:r>
              <a:rPr lang="en-US" sz="900">
                <a:solidFill>
                  <a:srgbClr val="878789"/>
                </a:solidFill>
                <a:latin typeface="Symantec Sans" charset="0"/>
              </a:rPr>
              <a:t>Blue Coat Confidential—Internal Use Only</a:t>
            </a:r>
          </a:p>
        </p:txBody>
      </p:sp>
      <p:sp>
        <p:nvSpPr>
          <p:cNvPr id="1030" name="TextBox 36"/>
          <p:cNvSpPr txBox="1">
            <a:spLocks noChangeArrowheads="1"/>
          </p:cNvSpPr>
          <p:nvPr/>
        </p:nvSpPr>
        <p:spPr bwMode="auto">
          <a:xfrm>
            <a:off x="7229475" y="6413500"/>
            <a:ext cx="4337050" cy="3651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Calibri" charset="0"/>
                <a:ea typeface="ＭＳ Ｐゴシック" charset="0"/>
                <a:cs typeface="ＭＳ Ｐゴシック" charset="0"/>
              </a:defRPr>
            </a:lvl1pPr>
            <a:lvl2pPr marL="742950" indent="-285750">
              <a:defRPr>
                <a:solidFill>
                  <a:schemeClr val="tx1"/>
                </a:solidFill>
                <a:latin typeface="Calibri" charset="0"/>
                <a:ea typeface="ＭＳ Ｐゴシック" charset="0"/>
              </a:defRPr>
            </a:lvl2pPr>
            <a:lvl3pPr marL="1143000" indent="-228600">
              <a:defRPr>
                <a:solidFill>
                  <a:schemeClr val="tx1"/>
                </a:solidFill>
                <a:latin typeface="Calibri" charset="0"/>
                <a:ea typeface="ＭＳ Ｐゴシック" charset="0"/>
              </a:defRPr>
            </a:lvl3pPr>
            <a:lvl4pPr marL="1600200" indent="-228600">
              <a:defRPr>
                <a:solidFill>
                  <a:schemeClr val="tx1"/>
                </a:solidFill>
                <a:latin typeface="Calibri" charset="0"/>
                <a:ea typeface="ＭＳ Ｐゴシック" charset="0"/>
              </a:defRPr>
            </a:lvl4pPr>
            <a:lvl5pPr marL="2057400" indent="-228600">
              <a:defRPr>
                <a:solidFill>
                  <a:schemeClr val="tx1"/>
                </a:solidFill>
                <a:latin typeface="Calibri" charset="0"/>
                <a:ea typeface="ＭＳ Ｐゴシック" charset="0"/>
              </a:defRPr>
            </a:lvl5pPr>
            <a:lvl6pPr marL="2514600" indent="-228600" fontAlgn="base">
              <a:spcBef>
                <a:spcPct val="0"/>
              </a:spcBef>
              <a:spcAft>
                <a:spcPct val="0"/>
              </a:spcAft>
              <a:defRPr>
                <a:solidFill>
                  <a:schemeClr val="tx1"/>
                </a:solidFill>
                <a:latin typeface="Calibri" charset="0"/>
                <a:ea typeface="ＭＳ Ｐゴシック" charset="0"/>
              </a:defRPr>
            </a:lvl6pPr>
            <a:lvl7pPr marL="2971800" indent="-228600" fontAlgn="base">
              <a:spcBef>
                <a:spcPct val="0"/>
              </a:spcBef>
              <a:spcAft>
                <a:spcPct val="0"/>
              </a:spcAft>
              <a:defRPr>
                <a:solidFill>
                  <a:schemeClr val="tx1"/>
                </a:solidFill>
                <a:latin typeface="Calibri" charset="0"/>
                <a:ea typeface="ＭＳ Ｐゴシック" charset="0"/>
              </a:defRPr>
            </a:lvl7pPr>
            <a:lvl8pPr marL="3429000" indent="-228600" fontAlgn="base">
              <a:spcBef>
                <a:spcPct val="0"/>
              </a:spcBef>
              <a:spcAft>
                <a:spcPct val="0"/>
              </a:spcAft>
              <a:defRPr>
                <a:solidFill>
                  <a:schemeClr val="tx1"/>
                </a:solidFill>
                <a:latin typeface="Calibri" charset="0"/>
                <a:ea typeface="ＭＳ Ｐゴシック" charset="0"/>
              </a:defRPr>
            </a:lvl8pPr>
            <a:lvl9pPr marL="3886200" indent="-228600" fontAlgn="base">
              <a:spcBef>
                <a:spcPct val="0"/>
              </a:spcBef>
              <a:spcAft>
                <a:spcPct val="0"/>
              </a:spcAft>
              <a:defRPr>
                <a:solidFill>
                  <a:schemeClr val="tx1"/>
                </a:solidFill>
                <a:latin typeface="Calibri" charset="0"/>
                <a:ea typeface="ＭＳ Ｐゴシック" charset="0"/>
              </a:defRPr>
            </a:lvl9pPr>
          </a:lstStyle>
          <a:p>
            <a:pPr algn="r">
              <a:lnSpc>
                <a:spcPct val="110000"/>
              </a:lnSpc>
              <a:defRPr/>
            </a:pPr>
            <a:r>
              <a:rPr lang="en-US" sz="700" dirty="0">
                <a:solidFill>
                  <a:srgbClr val="595959"/>
                </a:solidFill>
              </a:rPr>
              <a:t>Copyright © 2019 Symantec Corporation SYMANTEC PROPRIETARY- LIMITED USE ONLY</a:t>
            </a:r>
          </a:p>
          <a:p>
            <a:pPr algn="r">
              <a:lnSpc>
                <a:spcPct val="110000"/>
              </a:lnSpc>
              <a:defRPr/>
            </a:pPr>
            <a:endParaRPr lang="en-US" sz="700" dirty="0">
              <a:solidFill>
                <a:srgbClr val="595959"/>
              </a:solidFill>
            </a:endParaRPr>
          </a:p>
        </p:txBody>
      </p:sp>
      <p:sp>
        <p:nvSpPr>
          <p:cNvPr id="15" name="Footer Placeholder 14"/>
          <p:cNvSpPr>
            <a:spLocks noGrp="1"/>
          </p:cNvSpPr>
          <p:nvPr>
            <p:ph type="ftr" sz="quarter" idx="3"/>
          </p:nvPr>
        </p:nvSpPr>
        <p:spPr>
          <a:xfrm>
            <a:off x="495300" y="6305550"/>
            <a:ext cx="6634163" cy="365125"/>
          </a:xfrm>
          <a:prstGeom prst="rect">
            <a:avLst/>
          </a:prstGeom>
          <a:noFill/>
        </p:spPr>
        <p:txBody>
          <a:bodyPr wrap="none" lIns="0" tIns="0" rIns="0" bIns="0" anchor="ctr" anchorCtr="0">
            <a:noAutofit/>
          </a:bodyPr>
          <a:lstStyle>
            <a:lvl1pPr algn="l" fontAlgn="auto">
              <a:lnSpc>
                <a:spcPct val="110000"/>
              </a:lnSpc>
              <a:spcBef>
                <a:spcPts val="0"/>
              </a:spcBef>
              <a:spcAft>
                <a:spcPts val="0"/>
              </a:spcAft>
              <a:defRPr lang="en-US" sz="900" b="0" i="0" spc="0">
                <a:solidFill>
                  <a:schemeClr val="tx1">
                    <a:lumMod val="65000"/>
                    <a:lumOff val="35000"/>
                  </a:schemeClr>
                </a:solidFill>
                <a:latin typeface="+mn-lt"/>
                <a:ea typeface="+mn-ea"/>
                <a:cs typeface="+mn-cs"/>
              </a:defRPr>
            </a:lvl1pPr>
          </a:lstStyle>
          <a:p>
            <a:endParaRPr lang="en-US"/>
          </a:p>
        </p:txBody>
      </p:sp>
      <p:sp>
        <p:nvSpPr>
          <p:cNvPr id="1032" name="Rectangle 12"/>
          <p:cNvSpPr>
            <a:spLocks noChangeArrowheads="1"/>
          </p:cNvSpPr>
          <p:nvPr/>
        </p:nvSpPr>
        <p:spPr bwMode="auto">
          <a:xfrm flipV="1">
            <a:off x="0" y="6781800"/>
            <a:ext cx="12192000" cy="76200"/>
          </a:xfrm>
          <a:prstGeom prst="rect">
            <a:avLst/>
          </a:prstGeom>
          <a:solidFill>
            <a:schemeClr val="tx2"/>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nchor="ctr"/>
          <a:lstStyle/>
          <a:p>
            <a:pPr algn="ctr"/>
            <a:endParaRPr lang="en-US">
              <a:solidFill>
                <a:schemeClr val="bg1"/>
              </a:solidFill>
            </a:endParaRPr>
          </a:p>
        </p:txBody>
      </p:sp>
      <p:grpSp>
        <p:nvGrpSpPr>
          <p:cNvPr id="1033" name="Group 8"/>
          <p:cNvGrpSpPr>
            <a:grpSpLocks/>
          </p:cNvGrpSpPr>
          <p:nvPr/>
        </p:nvGrpSpPr>
        <p:grpSpPr bwMode="auto">
          <a:xfrm>
            <a:off x="10325100" y="433388"/>
            <a:ext cx="1333500" cy="354012"/>
            <a:chOff x="590710" y="3178038"/>
            <a:chExt cx="13400723" cy="3557588"/>
          </a:xfrm>
        </p:grpSpPr>
        <p:sp>
          <p:nvSpPr>
            <p:cNvPr id="1036" name="Freeform 5"/>
            <p:cNvSpPr>
              <a:spLocks/>
            </p:cNvSpPr>
            <p:nvPr/>
          </p:nvSpPr>
          <p:spPr bwMode="auto">
            <a:xfrm>
              <a:off x="3908984" y="4342630"/>
              <a:ext cx="1196488" cy="1722950"/>
            </a:xfrm>
            <a:custGeom>
              <a:avLst/>
              <a:gdLst>
                <a:gd name="T0" fmla="*/ 2147483647 w 119"/>
                <a:gd name="T1" fmla="*/ 2147483647 h 171"/>
                <a:gd name="T2" fmla="*/ 2147483647 w 119"/>
                <a:gd name="T3" fmla="*/ 2147483647 h 171"/>
                <a:gd name="T4" fmla="*/ 0 w 119"/>
                <a:gd name="T5" fmla="*/ 2147483647 h 171"/>
                <a:gd name="T6" fmla="*/ 2147483647 w 119"/>
                <a:gd name="T7" fmla="*/ 2147483647 h 171"/>
                <a:gd name="T8" fmla="*/ 2147483647 w 119"/>
                <a:gd name="T9" fmla="*/ 2147483647 h 171"/>
                <a:gd name="T10" fmla="*/ 2147483647 w 119"/>
                <a:gd name="T11" fmla="*/ 2147483647 h 171"/>
                <a:gd name="T12" fmla="*/ 2147483647 w 119"/>
                <a:gd name="T13" fmla="*/ 2147483647 h 171"/>
                <a:gd name="T14" fmla="*/ 2147483647 w 119"/>
                <a:gd name="T15" fmla="*/ 2147483647 h 171"/>
                <a:gd name="T16" fmla="*/ 2147483647 w 119"/>
                <a:gd name="T17" fmla="*/ 2147483647 h 171"/>
                <a:gd name="T18" fmla="*/ 2147483647 w 119"/>
                <a:gd name="T19" fmla="*/ 2147483647 h 171"/>
                <a:gd name="T20" fmla="*/ 2147483647 w 119"/>
                <a:gd name="T21" fmla="*/ 2147483647 h 171"/>
                <a:gd name="T22" fmla="*/ 2147483647 w 119"/>
                <a:gd name="T23" fmla="*/ 2147483647 h 171"/>
                <a:gd name="T24" fmla="*/ 2147483647 w 119"/>
                <a:gd name="T25" fmla="*/ 0 h 171"/>
                <a:gd name="T26" fmla="*/ 2147483647 w 119"/>
                <a:gd name="T27" fmla="*/ 2147483647 h 171"/>
                <a:gd name="T28" fmla="*/ 2147483647 w 119"/>
                <a:gd name="T29" fmla="*/ 2147483647 h 171"/>
                <a:gd name="T30" fmla="*/ 2147483647 w 119"/>
                <a:gd name="T31" fmla="*/ 2147483647 h 171"/>
                <a:gd name="T32" fmla="*/ 2147483647 w 119"/>
                <a:gd name="T33" fmla="*/ 2147483647 h 171"/>
                <a:gd name="T34" fmla="*/ 2147483647 w 119"/>
                <a:gd name="T35" fmla="*/ 2147483647 h 171"/>
                <a:gd name="T36" fmla="*/ 2147483647 w 119"/>
                <a:gd name="T37" fmla="*/ 2147483647 h 171"/>
                <a:gd name="T38" fmla="*/ 2147483647 w 119"/>
                <a:gd name="T39" fmla="*/ 2147483647 h 171"/>
                <a:gd name="T40" fmla="*/ 2147483647 w 119"/>
                <a:gd name="T41" fmla="*/ 2147483647 h 171"/>
                <a:gd name="T42" fmla="*/ 2147483647 w 119"/>
                <a:gd name="T43" fmla="*/ 2147483647 h 171"/>
                <a:gd name="T44" fmla="*/ 2147483647 w 119"/>
                <a:gd name="T45" fmla="*/ 2147483647 h 171"/>
                <a:gd name="T46" fmla="*/ 2147483647 w 119"/>
                <a:gd name="T47" fmla="*/ 2147483647 h 171"/>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19" h="171">
                  <a:moveTo>
                    <a:pt x="61" y="171"/>
                  </a:moveTo>
                  <a:cubicBezTo>
                    <a:pt x="30" y="171"/>
                    <a:pt x="10" y="160"/>
                    <a:pt x="1" y="153"/>
                  </a:cubicBezTo>
                  <a:cubicBezTo>
                    <a:pt x="0" y="152"/>
                    <a:pt x="0" y="152"/>
                    <a:pt x="0" y="152"/>
                  </a:cubicBezTo>
                  <a:cubicBezTo>
                    <a:pt x="1" y="151"/>
                    <a:pt x="1" y="151"/>
                    <a:pt x="1" y="151"/>
                  </a:cubicBezTo>
                  <a:cubicBezTo>
                    <a:pt x="14" y="131"/>
                    <a:pt x="14" y="131"/>
                    <a:pt x="14" y="131"/>
                  </a:cubicBezTo>
                  <a:cubicBezTo>
                    <a:pt x="14" y="130"/>
                    <a:pt x="14" y="130"/>
                    <a:pt x="14" y="130"/>
                  </a:cubicBezTo>
                  <a:cubicBezTo>
                    <a:pt x="15" y="130"/>
                    <a:pt x="15" y="130"/>
                    <a:pt x="15" y="130"/>
                  </a:cubicBezTo>
                  <a:cubicBezTo>
                    <a:pt x="23" y="136"/>
                    <a:pt x="39" y="145"/>
                    <a:pt x="60" y="145"/>
                  </a:cubicBezTo>
                  <a:cubicBezTo>
                    <a:pt x="78" y="145"/>
                    <a:pt x="89" y="137"/>
                    <a:pt x="89" y="123"/>
                  </a:cubicBezTo>
                  <a:cubicBezTo>
                    <a:pt x="89" y="108"/>
                    <a:pt x="77" y="104"/>
                    <a:pt x="54" y="96"/>
                  </a:cubicBezTo>
                  <a:cubicBezTo>
                    <a:pt x="52" y="95"/>
                    <a:pt x="52" y="95"/>
                    <a:pt x="52" y="95"/>
                  </a:cubicBezTo>
                  <a:cubicBezTo>
                    <a:pt x="29" y="87"/>
                    <a:pt x="8" y="75"/>
                    <a:pt x="8" y="45"/>
                  </a:cubicBezTo>
                  <a:cubicBezTo>
                    <a:pt x="8" y="17"/>
                    <a:pt x="29" y="0"/>
                    <a:pt x="62" y="0"/>
                  </a:cubicBezTo>
                  <a:cubicBezTo>
                    <a:pt x="81" y="0"/>
                    <a:pt x="97" y="3"/>
                    <a:pt x="109" y="11"/>
                  </a:cubicBezTo>
                  <a:cubicBezTo>
                    <a:pt x="110" y="11"/>
                    <a:pt x="110" y="11"/>
                    <a:pt x="110" y="11"/>
                  </a:cubicBezTo>
                  <a:cubicBezTo>
                    <a:pt x="110" y="12"/>
                    <a:pt x="110" y="12"/>
                    <a:pt x="110" y="12"/>
                  </a:cubicBezTo>
                  <a:cubicBezTo>
                    <a:pt x="100" y="34"/>
                    <a:pt x="100" y="34"/>
                    <a:pt x="100" y="34"/>
                  </a:cubicBezTo>
                  <a:cubicBezTo>
                    <a:pt x="99" y="35"/>
                    <a:pt x="99" y="35"/>
                    <a:pt x="99" y="35"/>
                  </a:cubicBezTo>
                  <a:cubicBezTo>
                    <a:pt x="98" y="34"/>
                    <a:pt x="98" y="34"/>
                    <a:pt x="98" y="34"/>
                  </a:cubicBezTo>
                  <a:cubicBezTo>
                    <a:pt x="87" y="29"/>
                    <a:pt x="75" y="26"/>
                    <a:pt x="62" y="26"/>
                  </a:cubicBezTo>
                  <a:cubicBezTo>
                    <a:pt x="51" y="26"/>
                    <a:pt x="37" y="29"/>
                    <a:pt x="37" y="44"/>
                  </a:cubicBezTo>
                  <a:cubicBezTo>
                    <a:pt x="37" y="59"/>
                    <a:pt x="48" y="63"/>
                    <a:pt x="70" y="70"/>
                  </a:cubicBezTo>
                  <a:cubicBezTo>
                    <a:pt x="93" y="78"/>
                    <a:pt x="119" y="89"/>
                    <a:pt x="119" y="123"/>
                  </a:cubicBezTo>
                  <a:cubicBezTo>
                    <a:pt x="119" y="153"/>
                    <a:pt x="97" y="171"/>
                    <a:pt x="61" y="171"/>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37" name="Freeform 6"/>
            <p:cNvSpPr>
              <a:spLocks/>
            </p:cNvSpPr>
            <p:nvPr/>
          </p:nvSpPr>
          <p:spPr bwMode="auto">
            <a:xfrm>
              <a:off x="5105482" y="4821227"/>
              <a:ext cx="1100769" cy="1675095"/>
            </a:xfrm>
            <a:custGeom>
              <a:avLst/>
              <a:gdLst>
                <a:gd name="T0" fmla="*/ 2147483647 w 110"/>
                <a:gd name="T1" fmla="*/ 2147483647 h 166"/>
                <a:gd name="T2" fmla="*/ 2147483647 w 110"/>
                <a:gd name="T3" fmla="*/ 2147483647 h 166"/>
                <a:gd name="T4" fmla="*/ 2147483647 w 110"/>
                <a:gd name="T5" fmla="*/ 2147483647 h 166"/>
                <a:gd name="T6" fmla="*/ 2147483647 w 110"/>
                <a:gd name="T7" fmla="*/ 2147483647 h 166"/>
                <a:gd name="T8" fmla="*/ 2147483647 w 110"/>
                <a:gd name="T9" fmla="*/ 2147483647 h 166"/>
                <a:gd name="T10" fmla="*/ 2147483647 w 110"/>
                <a:gd name="T11" fmla="*/ 2147483647 h 166"/>
                <a:gd name="T12" fmla="*/ 2147483647 w 110"/>
                <a:gd name="T13" fmla="*/ 2147483647 h 166"/>
                <a:gd name="T14" fmla="*/ 2147483647 w 110"/>
                <a:gd name="T15" fmla="*/ 2147483647 h 166"/>
                <a:gd name="T16" fmla="*/ 2147483647 w 110"/>
                <a:gd name="T17" fmla="*/ 2147483647 h 166"/>
                <a:gd name="T18" fmla="*/ 2147483647 w 110"/>
                <a:gd name="T19" fmla="*/ 2147483647 h 166"/>
                <a:gd name="T20" fmla="*/ 2147483647 w 110"/>
                <a:gd name="T21" fmla="*/ 2147483647 h 166"/>
                <a:gd name="T22" fmla="*/ 0 w 110"/>
                <a:gd name="T23" fmla="*/ 0 h 166"/>
                <a:gd name="T24" fmla="*/ 2147483647 w 110"/>
                <a:gd name="T25" fmla="*/ 0 h 166"/>
                <a:gd name="T26" fmla="*/ 2147483647 w 110"/>
                <a:gd name="T27" fmla="*/ 0 h 166"/>
                <a:gd name="T28" fmla="*/ 2147483647 w 110"/>
                <a:gd name="T29" fmla="*/ 0 h 166"/>
                <a:gd name="T30" fmla="*/ 2147483647 w 110"/>
                <a:gd name="T31" fmla="*/ 2147483647 h 166"/>
                <a:gd name="T32" fmla="*/ 2147483647 w 110"/>
                <a:gd name="T33" fmla="*/ 2147483647 h 166"/>
                <a:gd name="T34" fmla="*/ 2147483647 w 110"/>
                <a:gd name="T35" fmla="*/ 2147483647 h 166"/>
                <a:gd name="T36" fmla="*/ 2147483647 w 110"/>
                <a:gd name="T37" fmla="*/ 0 h 166"/>
                <a:gd name="T38" fmla="*/ 2147483647 w 110"/>
                <a:gd name="T39" fmla="*/ 0 h 166"/>
                <a:gd name="T40" fmla="*/ 2147483647 w 110"/>
                <a:gd name="T41" fmla="*/ 0 h 166"/>
                <a:gd name="T42" fmla="*/ 2147483647 w 110"/>
                <a:gd name="T43" fmla="*/ 0 h 166"/>
                <a:gd name="T44" fmla="*/ 2147483647 w 110"/>
                <a:gd name="T45" fmla="*/ 2147483647 h 166"/>
                <a:gd name="T46" fmla="*/ 2147483647 w 110"/>
                <a:gd name="T47" fmla="*/ 2147483647 h 166"/>
                <a:gd name="T48" fmla="*/ 2147483647 w 110"/>
                <a:gd name="T49" fmla="*/ 2147483647 h 16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10" h="166">
                  <a:moveTo>
                    <a:pt x="23" y="166"/>
                  </a:moveTo>
                  <a:cubicBezTo>
                    <a:pt x="17" y="166"/>
                    <a:pt x="12" y="165"/>
                    <a:pt x="6" y="164"/>
                  </a:cubicBezTo>
                  <a:cubicBezTo>
                    <a:pt x="4" y="163"/>
                    <a:pt x="4" y="163"/>
                    <a:pt x="4" y="163"/>
                  </a:cubicBezTo>
                  <a:cubicBezTo>
                    <a:pt x="5" y="162"/>
                    <a:pt x="5" y="162"/>
                    <a:pt x="5" y="162"/>
                  </a:cubicBezTo>
                  <a:cubicBezTo>
                    <a:pt x="8" y="142"/>
                    <a:pt x="8" y="142"/>
                    <a:pt x="8" y="142"/>
                  </a:cubicBezTo>
                  <a:cubicBezTo>
                    <a:pt x="8" y="141"/>
                    <a:pt x="8" y="141"/>
                    <a:pt x="8" y="141"/>
                  </a:cubicBezTo>
                  <a:cubicBezTo>
                    <a:pt x="9" y="141"/>
                    <a:pt x="9" y="141"/>
                    <a:pt x="9" y="141"/>
                  </a:cubicBezTo>
                  <a:cubicBezTo>
                    <a:pt x="11" y="141"/>
                    <a:pt x="11" y="141"/>
                    <a:pt x="11" y="141"/>
                  </a:cubicBezTo>
                  <a:cubicBezTo>
                    <a:pt x="14" y="142"/>
                    <a:pt x="17" y="142"/>
                    <a:pt x="20" y="142"/>
                  </a:cubicBezTo>
                  <a:cubicBezTo>
                    <a:pt x="31" y="142"/>
                    <a:pt x="39" y="138"/>
                    <a:pt x="44" y="128"/>
                  </a:cubicBezTo>
                  <a:cubicBezTo>
                    <a:pt x="1" y="2"/>
                    <a:pt x="1" y="2"/>
                    <a:pt x="1" y="2"/>
                  </a:cubicBezTo>
                  <a:cubicBezTo>
                    <a:pt x="0" y="0"/>
                    <a:pt x="0" y="0"/>
                    <a:pt x="0" y="0"/>
                  </a:cubicBezTo>
                  <a:cubicBezTo>
                    <a:pt x="2" y="0"/>
                    <a:pt x="2" y="0"/>
                    <a:pt x="2" y="0"/>
                  </a:cubicBezTo>
                  <a:cubicBezTo>
                    <a:pt x="31" y="0"/>
                    <a:pt x="31" y="0"/>
                    <a:pt x="31" y="0"/>
                  </a:cubicBezTo>
                  <a:cubicBezTo>
                    <a:pt x="32" y="0"/>
                    <a:pt x="32" y="0"/>
                    <a:pt x="32" y="0"/>
                  </a:cubicBezTo>
                  <a:cubicBezTo>
                    <a:pt x="32" y="1"/>
                    <a:pt x="32" y="1"/>
                    <a:pt x="32" y="1"/>
                  </a:cubicBezTo>
                  <a:cubicBezTo>
                    <a:pt x="57" y="90"/>
                    <a:pt x="57" y="90"/>
                    <a:pt x="57" y="90"/>
                  </a:cubicBezTo>
                  <a:cubicBezTo>
                    <a:pt x="79" y="1"/>
                    <a:pt x="79" y="1"/>
                    <a:pt x="79" y="1"/>
                  </a:cubicBezTo>
                  <a:cubicBezTo>
                    <a:pt x="80" y="0"/>
                    <a:pt x="80" y="0"/>
                    <a:pt x="80" y="0"/>
                  </a:cubicBezTo>
                  <a:cubicBezTo>
                    <a:pt x="81" y="0"/>
                    <a:pt x="81" y="0"/>
                    <a:pt x="81" y="0"/>
                  </a:cubicBezTo>
                  <a:cubicBezTo>
                    <a:pt x="108" y="0"/>
                    <a:pt x="108" y="0"/>
                    <a:pt x="108" y="0"/>
                  </a:cubicBezTo>
                  <a:cubicBezTo>
                    <a:pt x="110" y="0"/>
                    <a:pt x="110" y="0"/>
                    <a:pt x="110" y="0"/>
                  </a:cubicBezTo>
                  <a:cubicBezTo>
                    <a:pt x="109" y="2"/>
                    <a:pt x="109" y="2"/>
                    <a:pt x="109" y="2"/>
                  </a:cubicBezTo>
                  <a:cubicBezTo>
                    <a:pt x="71" y="127"/>
                    <a:pt x="71" y="127"/>
                    <a:pt x="71" y="127"/>
                  </a:cubicBezTo>
                  <a:cubicBezTo>
                    <a:pt x="63" y="153"/>
                    <a:pt x="48" y="166"/>
                    <a:pt x="23" y="16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38" name="Freeform 7"/>
            <p:cNvSpPr>
              <a:spLocks/>
            </p:cNvSpPr>
            <p:nvPr/>
          </p:nvSpPr>
          <p:spPr bwMode="auto">
            <a:xfrm>
              <a:off x="6317929" y="4805279"/>
              <a:ext cx="1643179" cy="1244353"/>
            </a:xfrm>
            <a:custGeom>
              <a:avLst/>
              <a:gdLst>
                <a:gd name="T0" fmla="*/ 2147483647 w 164"/>
                <a:gd name="T1" fmla="*/ 2147483647 h 124"/>
                <a:gd name="T2" fmla="*/ 2147483647 w 164"/>
                <a:gd name="T3" fmla="*/ 2147483647 h 124"/>
                <a:gd name="T4" fmla="*/ 2147483647 w 164"/>
                <a:gd name="T5" fmla="*/ 2147483647 h 124"/>
                <a:gd name="T6" fmla="*/ 2147483647 w 164"/>
                <a:gd name="T7" fmla="*/ 2147483647 h 124"/>
                <a:gd name="T8" fmla="*/ 2147483647 w 164"/>
                <a:gd name="T9" fmla="*/ 2147483647 h 124"/>
                <a:gd name="T10" fmla="*/ 2147483647 w 164"/>
                <a:gd name="T11" fmla="*/ 2147483647 h 124"/>
                <a:gd name="T12" fmla="*/ 2147483647 w 164"/>
                <a:gd name="T13" fmla="*/ 2147483647 h 124"/>
                <a:gd name="T14" fmla="*/ 2147483647 w 164"/>
                <a:gd name="T15" fmla="*/ 2147483647 h 124"/>
                <a:gd name="T16" fmla="*/ 2147483647 w 164"/>
                <a:gd name="T17" fmla="*/ 2147483647 h 124"/>
                <a:gd name="T18" fmla="*/ 2147483647 w 164"/>
                <a:gd name="T19" fmla="*/ 2147483647 h 124"/>
                <a:gd name="T20" fmla="*/ 2147483647 w 164"/>
                <a:gd name="T21" fmla="*/ 2147483647 h 124"/>
                <a:gd name="T22" fmla="*/ 2147483647 w 164"/>
                <a:gd name="T23" fmla="*/ 2147483647 h 124"/>
                <a:gd name="T24" fmla="*/ 2147483647 w 164"/>
                <a:gd name="T25" fmla="*/ 2147483647 h 124"/>
                <a:gd name="T26" fmla="*/ 2147483647 w 164"/>
                <a:gd name="T27" fmla="*/ 2147483647 h 124"/>
                <a:gd name="T28" fmla="*/ 2147483647 w 164"/>
                <a:gd name="T29" fmla="*/ 2147483647 h 124"/>
                <a:gd name="T30" fmla="*/ 2147483647 w 164"/>
                <a:gd name="T31" fmla="*/ 2147483647 h 124"/>
                <a:gd name="T32" fmla="*/ 2147483647 w 164"/>
                <a:gd name="T33" fmla="*/ 2147483647 h 124"/>
                <a:gd name="T34" fmla="*/ 2147483647 w 164"/>
                <a:gd name="T35" fmla="*/ 2147483647 h 124"/>
                <a:gd name="T36" fmla="*/ 2147483647 w 164"/>
                <a:gd name="T37" fmla="*/ 2147483647 h 124"/>
                <a:gd name="T38" fmla="*/ 2147483647 w 164"/>
                <a:gd name="T39" fmla="*/ 2147483647 h 124"/>
                <a:gd name="T40" fmla="*/ 2147483647 w 164"/>
                <a:gd name="T41" fmla="*/ 2147483647 h 124"/>
                <a:gd name="T42" fmla="*/ 0 w 164"/>
                <a:gd name="T43" fmla="*/ 2147483647 h 124"/>
                <a:gd name="T44" fmla="*/ 0 w 164"/>
                <a:gd name="T45" fmla="*/ 2147483647 h 124"/>
                <a:gd name="T46" fmla="*/ 0 w 164"/>
                <a:gd name="T47" fmla="*/ 2147483647 h 124"/>
                <a:gd name="T48" fmla="*/ 0 w 164"/>
                <a:gd name="T49" fmla="*/ 2147483647 h 124"/>
                <a:gd name="T50" fmla="*/ 2147483647 w 164"/>
                <a:gd name="T51" fmla="*/ 2147483647 h 124"/>
                <a:gd name="T52" fmla="*/ 2147483647 w 164"/>
                <a:gd name="T53" fmla="*/ 2147483647 h 124"/>
                <a:gd name="T54" fmla="*/ 2147483647 w 164"/>
                <a:gd name="T55" fmla="*/ 2147483647 h 124"/>
                <a:gd name="T56" fmla="*/ 2147483647 w 164"/>
                <a:gd name="T57" fmla="*/ 2147483647 h 124"/>
                <a:gd name="T58" fmla="*/ 2147483647 w 164"/>
                <a:gd name="T59" fmla="*/ 2147483647 h 124"/>
                <a:gd name="T60" fmla="*/ 2147483647 w 164"/>
                <a:gd name="T61" fmla="*/ 0 h 124"/>
                <a:gd name="T62" fmla="*/ 2147483647 w 164"/>
                <a:gd name="T63" fmla="*/ 2147483647 h 124"/>
                <a:gd name="T64" fmla="*/ 2147483647 w 164"/>
                <a:gd name="T65" fmla="*/ 0 h 124"/>
                <a:gd name="T66" fmla="*/ 2147483647 w 164"/>
                <a:gd name="T67" fmla="*/ 2147483647 h 124"/>
                <a:gd name="T68" fmla="*/ 2147483647 w 164"/>
                <a:gd name="T69" fmla="*/ 2147483647 h 124"/>
                <a:gd name="T70" fmla="*/ 2147483647 w 164"/>
                <a:gd name="T71" fmla="*/ 2147483647 h 12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64" h="124">
                  <a:moveTo>
                    <a:pt x="164" y="124"/>
                  </a:moveTo>
                  <a:cubicBezTo>
                    <a:pt x="163" y="124"/>
                    <a:pt x="163" y="124"/>
                    <a:pt x="163" y="124"/>
                  </a:cubicBezTo>
                  <a:cubicBezTo>
                    <a:pt x="135" y="124"/>
                    <a:pt x="135" y="124"/>
                    <a:pt x="135" y="124"/>
                  </a:cubicBezTo>
                  <a:cubicBezTo>
                    <a:pt x="134" y="124"/>
                    <a:pt x="134" y="124"/>
                    <a:pt x="134" y="124"/>
                  </a:cubicBezTo>
                  <a:cubicBezTo>
                    <a:pt x="134" y="123"/>
                    <a:pt x="134" y="123"/>
                    <a:pt x="134" y="123"/>
                  </a:cubicBezTo>
                  <a:cubicBezTo>
                    <a:pt x="134" y="43"/>
                    <a:pt x="134" y="43"/>
                    <a:pt x="134" y="43"/>
                  </a:cubicBezTo>
                  <a:cubicBezTo>
                    <a:pt x="134" y="33"/>
                    <a:pt x="132" y="26"/>
                    <a:pt x="121" y="26"/>
                  </a:cubicBezTo>
                  <a:cubicBezTo>
                    <a:pt x="114" y="26"/>
                    <a:pt x="106" y="30"/>
                    <a:pt x="98" y="38"/>
                  </a:cubicBezTo>
                  <a:cubicBezTo>
                    <a:pt x="98" y="123"/>
                    <a:pt x="98" y="123"/>
                    <a:pt x="98" y="123"/>
                  </a:cubicBezTo>
                  <a:cubicBezTo>
                    <a:pt x="98" y="124"/>
                    <a:pt x="98" y="124"/>
                    <a:pt x="98" y="124"/>
                  </a:cubicBezTo>
                  <a:cubicBezTo>
                    <a:pt x="96" y="124"/>
                    <a:pt x="96" y="124"/>
                    <a:pt x="96" y="124"/>
                  </a:cubicBezTo>
                  <a:cubicBezTo>
                    <a:pt x="68" y="124"/>
                    <a:pt x="68" y="124"/>
                    <a:pt x="68" y="124"/>
                  </a:cubicBezTo>
                  <a:cubicBezTo>
                    <a:pt x="67" y="124"/>
                    <a:pt x="67" y="124"/>
                    <a:pt x="67" y="124"/>
                  </a:cubicBezTo>
                  <a:cubicBezTo>
                    <a:pt x="67" y="123"/>
                    <a:pt x="67" y="123"/>
                    <a:pt x="67" y="123"/>
                  </a:cubicBezTo>
                  <a:cubicBezTo>
                    <a:pt x="67" y="43"/>
                    <a:pt x="67" y="43"/>
                    <a:pt x="67" y="43"/>
                  </a:cubicBezTo>
                  <a:cubicBezTo>
                    <a:pt x="67" y="33"/>
                    <a:pt x="65" y="26"/>
                    <a:pt x="55" y="26"/>
                  </a:cubicBezTo>
                  <a:cubicBezTo>
                    <a:pt x="47" y="26"/>
                    <a:pt x="39" y="30"/>
                    <a:pt x="31" y="38"/>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5" y="0"/>
                  </a:cubicBezTo>
                  <a:cubicBezTo>
                    <a:pt x="82" y="0"/>
                    <a:pt x="89" y="9"/>
                    <a:pt x="93" y="18"/>
                  </a:cubicBezTo>
                  <a:cubicBezTo>
                    <a:pt x="102" y="9"/>
                    <a:pt x="115" y="0"/>
                    <a:pt x="131" y="0"/>
                  </a:cubicBezTo>
                  <a:cubicBezTo>
                    <a:pt x="159" y="0"/>
                    <a:pt x="164" y="23"/>
                    <a:pt x="164" y="43"/>
                  </a:cubicBezTo>
                  <a:cubicBezTo>
                    <a:pt x="164" y="123"/>
                    <a:pt x="164" y="123"/>
                    <a:pt x="164" y="123"/>
                  </a:cubicBezTo>
                  <a:cubicBezTo>
                    <a:pt x="164" y="124"/>
                    <a:pt x="164" y="124"/>
                    <a:pt x="164" y="124"/>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39" name="Freeform 8"/>
            <p:cNvSpPr>
              <a:spLocks noEditPoints="1"/>
            </p:cNvSpPr>
            <p:nvPr/>
          </p:nvSpPr>
          <p:spPr bwMode="auto">
            <a:xfrm>
              <a:off x="8120640" y="4805279"/>
              <a:ext cx="973143" cy="1260311"/>
            </a:xfrm>
            <a:custGeom>
              <a:avLst/>
              <a:gdLst>
                <a:gd name="T0" fmla="*/ 2147483647 w 98"/>
                <a:gd name="T1" fmla="*/ 2147483647 h 126"/>
                <a:gd name="T2" fmla="*/ 0 w 98"/>
                <a:gd name="T3" fmla="*/ 2147483647 h 126"/>
                <a:gd name="T4" fmla="*/ 2147483647 w 98"/>
                <a:gd name="T5" fmla="*/ 2147483647 h 126"/>
                <a:gd name="T6" fmla="*/ 2147483647 w 98"/>
                <a:gd name="T7" fmla="*/ 2147483647 h 126"/>
                <a:gd name="T8" fmla="*/ 2147483647 w 98"/>
                <a:gd name="T9" fmla="*/ 2147483647 h 126"/>
                <a:gd name="T10" fmla="*/ 2147483647 w 98"/>
                <a:gd name="T11" fmla="*/ 2147483647 h 126"/>
                <a:gd name="T12" fmla="*/ 2147483647 w 98"/>
                <a:gd name="T13" fmla="*/ 2147483647 h 126"/>
                <a:gd name="T14" fmla="*/ 2147483647 w 98"/>
                <a:gd name="T15" fmla="*/ 2147483647 h 126"/>
                <a:gd name="T16" fmla="*/ 2147483647 w 98"/>
                <a:gd name="T17" fmla="*/ 2147483647 h 126"/>
                <a:gd name="T18" fmla="*/ 2147483647 w 98"/>
                <a:gd name="T19" fmla="*/ 2147483647 h 126"/>
                <a:gd name="T20" fmla="*/ 2147483647 w 98"/>
                <a:gd name="T21" fmla="*/ 2147483647 h 126"/>
                <a:gd name="T22" fmla="*/ 2147483647 w 98"/>
                <a:gd name="T23" fmla="*/ 2147483647 h 126"/>
                <a:gd name="T24" fmla="*/ 2147483647 w 98"/>
                <a:gd name="T25" fmla="*/ 0 h 126"/>
                <a:gd name="T26" fmla="*/ 2147483647 w 98"/>
                <a:gd name="T27" fmla="*/ 2147483647 h 126"/>
                <a:gd name="T28" fmla="*/ 2147483647 w 98"/>
                <a:gd name="T29" fmla="*/ 2147483647 h 126"/>
                <a:gd name="T30" fmla="*/ 2147483647 w 98"/>
                <a:gd name="T31" fmla="*/ 2147483647 h 126"/>
                <a:gd name="T32" fmla="*/ 2147483647 w 98"/>
                <a:gd name="T33" fmla="*/ 2147483647 h 126"/>
                <a:gd name="T34" fmla="*/ 2147483647 w 98"/>
                <a:gd name="T35" fmla="*/ 2147483647 h 126"/>
                <a:gd name="T36" fmla="*/ 2147483647 w 98"/>
                <a:gd name="T37" fmla="*/ 2147483647 h 126"/>
                <a:gd name="T38" fmla="*/ 2147483647 w 98"/>
                <a:gd name="T39" fmla="*/ 2147483647 h 126"/>
                <a:gd name="T40" fmla="*/ 2147483647 w 98"/>
                <a:gd name="T41" fmla="*/ 2147483647 h 126"/>
                <a:gd name="T42" fmla="*/ 2147483647 w 98"/>
                <a:gd name="T43" fmla="*/ 2147483647 h 126"/>
                <a:gd name="T44" fmla="*/ 2147483647 w 98"/>
                <a:gd name="T45" fmla="*/ 2147483647 h 126"/>
                <a:gd name="T46" fmla="*/ 2147483647 w 98"/>
                <a:gd name="T47" fmla="*/ 2147483647 h 126"/>
                <a:gd name="T48" fmla="*/ 2147483647 w 98"/>
                <a:gd name="T49" fmla="*/ 2147483647 h 126"/>
                <a:gd name="T50" fmla="*/ 2147483647 w 98"/>
                <a:gd name="T51" fmla="*/ 2147483647 h 126"/>
                <a:gd name="T52" fmla="*/ 2147483647 w 98"/>
                <a:gd name="T53" fmla="*/ 2147483647 h 126"/>
                <a:gd name="T54" fmla="*/ 2147483647 w 98"/>
                <a:gd name="T55" fmla="*/ 2147483647 h 12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98" h="126">
                  <a:moveTo>
                    <a:pt x="38" y="126"/>
                  </a:moveTo>
                  <a:cubicBezTo>
                    <a:pt x="16" y="126"/>
                    <a:pt x="0" y="112"/>
                    <a:pt x="0" y="91"/>
                  </a:cubicBezTo>
                  <a:cubicBezTo>
                    <a:pt x="0" y="78"/>
                    <a:pt x="5" y="68"/>
                    <a:pt x="15" y="62"/>
                  </a:cubicBezTo>
                  <a:cubicBezTo>
                    <a:pt x="25" y="55"/>
                    <a:pt x="42" y="50"/>
                    <a:pt x="68" y="46"/>
                  </a:cubicBezTo>
                  <a:cubicBezTo>
                    <a:pt x="68" y="43"/>
                    <a:pt x="68" y="43"/>
                    <a:pt x="68" y="43"/>
                  </a:cubicBezTo>
                  <a:cubicBezTo>
                    <a:pt x="68" y="30"/>
                    <a:pt x="63" y="25"/>
                    <a:pt x="50" y="25"/>
                  </a:cubicBezTo>
                  <a:cubicBezTo>
                    <a:pt x="39" y="25"/>
                    <a:pt x="27" y="29"/>
                    <a:pt x="17" y="34"/>
                  </a:cubicBezTo>
                  <a:cubicBezTo>
                    <a:pt x="16" y="35"/>
                    <a:pt x="16" y="35"/>
                    <a:pt x="16" y="35"/>
                  </a:cubicBezTo>
                  <a:cubicBezTo>
                    <a:pt x="15" y="34"/>
                    <a:pt x="15" y="34"/>
                    <a:pt x="15" y="34"/>
                  </a:cubicBezTo>
                  <a:cubicBezTo>
                    <a:pt x="5" y="15"/>
                    <a:pt x="5" y="15"/>
                    <a:pt x="5" y="15"/>
                  </a:cubicBezTo>
                  <a:cubicBezTo>
                    <a:pt x="5" y="14"/>
                    <a:pt x="5" y="14"/>
                    <a:pt x="5" y="14"/>
                  </a:cubicBezTo>
                  <a:cubicBezTo>
                    <a:pt x="6" y="14"/>
                    <a:pt x="6" y="14"/>
                    <a:pt x="6" y="14"/>
                  </a:cubicBezTo>
                  <a:cubicBezTo>
                    <a:pt x="21" y="4"/>
                    <a:pt x="36" y="0"/>
                    <a:pt x="52" y="0"/>
                  </a:cubicBezTo>
                  <a:cubicBezTo>
                    <a:pt x="82" y="0"/>
                    <a:pt x="98" y="15"/>
                    <a:pt x="98" y="45"/>
                  </a:cubicBezTo>
                  <a:cubicBezTo>
                    <a:pt x="98" y="123"/>
                    <a:pt x="98" y="123"/>
                    <a:pt x="98" y="123"/>
                  </a:cubicBezTo>
                  <a:cubicBezTo>
                    <a:pt x="98" y="124"/>
                    <a:pt x="98" y="124"/>
                    <a:pt x="98" y="124"/>
                  </a:cubicBezTo>
                  <a:cubicBezTo>
                    <a:pt x="97" y="124"/>
                    <a:pt x="97" y="124"/>
                    <a:pt x="97" y="124"/>
                  </a:cubicBezTo>
                  <a:cubicBezTo>
                    <a:pt x="80" y="124"/>
                    <a:pt x="80" y="124"/>
                    <a:pt x="80" y="124"/>
                  </a:cubicBezTo>
                  <a:cubicBezTo>
                    <a:pt x="79" y="124"/>
                    <a:pt x="79" y="124"/>
                    <a:pt x="79" y="124"/>
                  </a:cubicBezTo>
                  <a:cubicBezTo>
                    <a:pt x="79" y="123"/>
                    <a:pt x="79" y="123"/>
                    <a:pt x="79" y="123"/>
                  </a:cubicBezTo>
                  <a:cubicBezTo>
                    <a:pt x="74" y="112"/>
                    <a:pt x="74" y="112"/>
                    <a:pt x="74" y="112"/>
                  </a:cubicBezTo>
                  <a:cubicBezTo>
                    <a:pt x="66" y="119"/>
                    <a:pt x="54" y="126"/>
                    <a:pt x="38" y="126"/>
                  </a:cubicBezTo>
                  <a:close/>
                  <a:moveTo>
                    <a:pt x="68" y="67"/>
                  </a:moveTo>
                  <a:cubicBezTo>
                    <a:pt x="48" y="70"/>
                    <a:pt x="38" y="74"/>
                    <a:pt x="34" y="79"/>
                  </a:cubicBezTo>
                  <a:cubicBezTo>
                    <a:pt x="31" y="82"/>
                    <a:pt x="31" y="84"/>
                    <a:pt x="31" y="89"/>
                  </a:cubicBezTo>
                  <a:cubicBezTo>
                    <a:pt x="31" y="98"/>
                    <a:pt x="35" y="103"/>
                    <a:pt x="45" y="103"/>
                  </a:cubicBezTo>
                  <a:cubicBezTo>
                    <a:pt x="52" y="103"/>
                    <a:pt x="61" y="100"/>
                    <a:pt x="68" y="94"/>
                  </a:cubicBezTo>
                  <a:cubicBezTo>
                    <a:pt x="68" y="67"/>
                    <a:pt x="68" y="67"/>
                    <a:pt x="68" y="67"/>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40" name="Freeform 9"/>
            <p:cNvSpPr>
              <a:spLocks/>
            </p:cNvSpPr>
            <p:nvPr/>
          </p:nvSpPr>
          <p:spPr bwMode="auto">
            <a:xfrm>
              <a:off x="9364993" y="4805279"/>
              <a:ext cx="1005049" cy="1244353"/>
            </a:xfrm>
            <a:custGeom>
              <a:avLst/>
              <a:gdLst>
                <a:gd name="T0" fmla="*/ 2147483647 w 101"/>
                <a:gd name="T1" fmla="*/ 2147483647 h 124"/>
                <a:gd name="T2" fmla="*/ 2147483647 w 101"/>
                <a:gd name="T3" fmla="*/ 2147483647 h 124"/>
                <a:gd name="T4" fmla="*/ 2147483647 w 101"/>
                <a:gd name="T5" fmla="*/ 2147483647 h 124"/>
                <a:gd name="T6" fmla="*/ 2147483647 w 101"/>
                <a:gd name="T7" fmla="*/ 2147483647 h 124"/>
                <a:gd name="T8" fmla="*/ 2147483647 w 101"/>
                <a:gd name="T9" fmla="*/ 2147483647 h 124"/>
                <a:gd name="T10" fmla="*/ 2147483647 w 101"/>
                <a:gd name="T11" fmla="*/ 2147483647 h 124"/>
                <a:gd name="T12" fmla="*/ 2147483647 w 101"/>
                <a:gd name="T13" fmla="*/ 2147483647 h 124"/>
                <a:gd name="T14" fmla="*/ 2147483647 w 101"/>
                <a:gd name="T15" fmla="*/ 2147483647 h 124"/>
                <a:gd name="T16" fmla="*/ 2147483647 w 101"/>
                <a:gd name="T17" fmla="*/ 2147483647 h 124"/>
                <a:gd name="T18" fmla="*/ 2147483647 w 101"/>
                <a:gd name="T19" fmla="*/ 2147483647 h 124"/>
                <a:gd name="T20" fmla="*/ 2147483647 w 101"/>
                <a:gd name="T21" fmla="*/ 2147483647 h 124"/>
                <a:gd name="T22" fmla="*/ 2147483647 w 101"/>
                <a:gd name="T23" fmla="*/ 2147483647 h 124"/>
                <a:gd name="T24" fmla="*/ 0 w 101"/>
                <a:gd name="T25" fmla="*/ 2147483647 h 124"/>
                <a:gd name="T26" fmla="*/ 0 w 101"/>
                <a:gd name="T27" fmla="*/ 2147483647 h 124"/>
                <a:gd name="T28" fmla="*/ 0 w 101"/>
                <a:gd name="T29" fmla="*/ 2147483647 h 124"/>
                <a:gd name="T30" fmla="*/ 0 w 101"/>
                <a:gd name="T31" fmla="*/ 2147483647 h 124"/>
                <a:gd name="T32" fmla="*/ 2147483647 w 101"/>
                <a:gd name="T33" fmla="*/ 2147483647 h 124"/>
                <a:gd name="T34" fmla="*/ 2147483647 w 101"/>
                <a:gd name="T35" fmla="*/ 2147483647 h 124"/>
                <a:gd name="T36" fmla="*/ 2147483647 w 101"/>
                <a:gd name="T37" fmla="*/ 2147483647 h 124"/>
                <a:gd name="T38" fmla="*/ 2147483647 w 101"/>
                <a:gd name="T39" fmla="*/ 2147483647 h 124"/>
                <a:gd name="T40" fmla="*/ 2147483647 w 101"/>
                <a:gd name="T41" fmla="*/ 2147483647 h 124"/>
                <a:gd name="T42" fmla="*/ 2147483647 w 101"/>
                <a:gd name="T43" fmla="*/ 0 h 124"/>
                <a:gd name="T44" fmla="*/ 2147483647 w 101"/>
                <a:gd name="T45" fmla="*/ 2147483647 h 124"/>
                <a:gd name="T46" fmla="*/ 2147483647 w 101"/>
                <a:gd name="T47" fmla="*/ 2147483647 h 124"/>
                <a:gd name="T48" fmla="*/ 2147483647 w 101"/>
                <a:gd name="T49" fmla="*/ 2147483647 h 124"/>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0" t="0" r="r" b="b"/>
              <a:pathLst>
                <a:path w="101" h="124">
                  <a:moveTo>
                    <a:pt x="101" y="124"/>
                  </a:moveTo>
                  <a:cubicBezTo>
                    <a:pt x="99" y="124"/>
                    <a:pt x="99" y="124"/>
                    <a:pt x="99" y="124"/>
                  </a:cubicBezTo>
                  <a:cubicBezTo>
                    <a:pt x="71" y="124"/>
                    <a:pt x="71" y="124"/>
                    <a:pt x="71" y="124"/>
                  </a:cubicBezTo>
                  <a:cubicBezTo>
                    <a:pt x="70" y="124"/>
                    <a:pt x="70" y="124"/>
                    <a:pt x="70" y="124"/>
                  </a:cubicBezTo>
                  <a:cubicBezTo>
                    <a:pt x="70" y="123"/>
                    <a:pt x="70" y="123"/>
                    <a:pt x="70" y="123"/>
                  </a:cubicBezTo>
                  <a:cubicBezTo>
                    <a:pt x="70" y="43"/>
                    <a:pt x="70" y="43"/>
                    <a:pt x="70" y="43"/>
                  </a:cubicBezTo>
                  <a:cubicBezTo>
                    <a:pt x="70" y="31"/>
                    <a:pt x="66" y="26"/>
                    <a:pt x="56" y="26"/>
                  </a:cubicBezTo>
                  <a:cubicBezTo>
                    <a:pt x="48" y="26"/>
                    <a:pt x="38" y="31"/>
                    <a:pt x="31" y="39"/>
                  </a:cubicBezTo>
                  <a:cubicBezTo>
                    <a:pt x="31" y="123"/>
                    <a:pt x="31" y="123"/>
                    <a:pt x="31" y="123"/>
                  </a:cubicBezTo>
                  <a:cubicBezTo>
                    <a:pt x="31" y="124"/>
                    <a:pt x="31" y="124"/>
                    <a:pt x="31" y="124"/>
                  </a:cubicBezTo>
                  <a:cubicBezTo>
                    <a:pt x="30" y="124"/>
                    <a:pt x="30" y="124"/>
                    <a:pt x="30" y="124"/>
                  </a:cubicBezTo>
                  <a:cubicBezTo>
                    <a:pt x="2" y="124"/>
                    <a:pt x="2" y="124"/>
                    <a:pt x="2" y="124"/>
                  </a:cubicBezTo>
                  <a:cubicBezTo>
                    <a:pt x="0" y="124"/>
                    <a:pt x="0" y="124"/>
                    <a:pt x="0" y="124"/>
                  </a:cubicBezTo>
                  <a:cubicBezTo>
                    <a:pt x="0" y="123"/>
                    <a:pt x="0" y="123"/>
                    <a:pt x="0" y="123"/>
                  </a:cubicBezTo>
                  <a:cubicBezTo>
                    <a:pt x="0" y="4"/>
                    <a:pt x="0" y="4"/>
                    <a:pt x="0" y="4"/>
                  </a:cubicBezTo>
                  <a:cubicBezTo>
                    <a:pt x="0" y="2"/>
                    <a:pt x="0" y="2"/>
                    <a:pt x="0" y="2"/>
                  </a:cubicBezTo>
                  <a:cubicBezTo>
                    <a:pt x="2" y="2"/>
                    <a:pt x="2" y="2"/>
                    <a:pt x="2" y="2"/>
                  </a:cubicBezTo>
                  <a:cubicBezTo>
                    <a:pt x="19" y="2"/>
                    <a:pt x="19" y="2"/>
                    <a:pt x="19" y="2"/>
                  </a:cubicBezTo>
                  <a:cubicBezTo>
                    <a:pt x="20" y="2"/>
                    <a:pt x="20" y="2"/>
                    <a:pt x="20" y="2"/>
                  </a:cubicBezTo>
                  <a:cubicBezTo>
                    <a:pt x="20" y="3"/>
                    <a:pt x="20" y="3"/>
                    <a:pt x="20" y="3"/>
                  </a:cubicBezTo>
                  <a:cubicBezTo>
                    <a:pt x="25" y="20"/>
                    <a:pt x="25" y="20"/>
                    <a:pt x="25" y="20"/>
                  </a:cubicBezTo>
                  <a:cubicBezTo>
                    <a:pt x="38" y="6"/>
                    <a:pt x="51" y="0"/>
                    <a:pt x="66" y="0"/>
                  </a:cubicBezTo>
                  <a:cubicBezTo>
                    <a:pt x="89" y="0"/>
                    <a:pt x="101" y="14"/>
                    <a:pt x="101" y="43"/>
                  </a:cubicBezTo>
                  <a:cubicBezTo>
                    <a:pt x="101" y="123"/>
                    <a:pt x="101" y="123"/>
                    <a:pt x="101" y="123"/>
                  </a:cubicBezTo>
                  <a:cubicBezTo>
                    <a:pt x="101" y="124"/>
                    <a:pt x="101" y="124"/>
                    <a:pt x="101" y="124"/>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41" name="Freeform 10"/>
            <p:cNvSpPr>
              <a:spLocks/>
            </p:cNvSpPr>
            <p:nvPr/>
          </p:nvSpPr>
          <p:spPr bwMode="auto">
            <a:xfrm>
              <a:off x="10481720" y="4470256"/>
              <a:ext cx="781704" cy="1595324"/>
            </a:xfrm>
            <a:custGeom>
              <a:avLst/>
              <a:gdLst>
                <a:gd name="T0" fmla="*/ 2147483647 w 78"/>
                <a:gd name="T1" fmla="*/ 2147483647 h 158"/>
                <a:gd name="T2" fmla="*/ 2147483647 w 78"/>
                <a:gd name="T3" fmla="*/ 2147483647 h 158"/>
                <a:gd name="T4" fmla="*/ 2147483647 w 78"/>
                <a:gd name="T5" fmla="*/ 2147483647 h 158"/>
                <a:gd name="T6" fmla="*/ 2147483647 w 78"/>
                <a:gd name="T7" fmla="*/ 2147483647 h 158"/>
                <a:gd name="T8" fmla="*/ 0 w 78"/>
                <a:gd name="T9" fmla="*/ 2147483647 h 158"/>
                <a:gd name="T10" fmla="*/ 0 w 78"/>
                <a:gd name="T11" fmla="*/ 2147483647 h 158"/>
                <a:gd name="T12" fmla="*/ 0 w 78"/>
                <a:gd name="T13" fmla="*/ 2147483647 h 158"/>
                <a:gd name="T14" fmla="*/ 0 w 78"/>
                <a:gd name="T15" fmla="*/ 2147483647 h 158"/>
                <a:gd name="T16" fmla="*/ 2147483647 w 78"/>
                <a:gd name="T17" fmla="*/ 2147483647 h 158"/>
                <a:gd name="T18" fmla="*/ 2147483647 w 78"/>
                <a:gd name="T19" fmla="*/ 2147483647 h 158"/>
                <a:gd name="T20" fmla="*/ 2147483647 w 78"/>
                <a:gd name="T21" fmla="*/ 2147483647 h 158"/>
                <a:gd name="T22" fmla="*/ 2147483647 w 78"/>
                <a:gd name="T23" fmla="*/ 0 h 158"/>
                <a:gd name="T24" fmla="*/ 2147483647 w 78"/>
                <a:gd name="T25" fmla="*/ 0 h 158"/>
                <a:gd name="T26" fmla="*/ 2147483647 w 78"/>
                <a:gd name="T27" fmla="*/ 0 h 158"/>
                <a:gd name="T28" fmla="*/ 2147483647 w 78"/>
                <a:gd name="T29" fmla="*/ 0 h 158"/>
                <a:gd name="T30" fmla="*/ 2147483647 w 78"/>
                <a:gd name="T31" fmla="*/ 2147483647 h 158"/>
                <a:gd name="T32" fmla="*/ 2147483647 w 78"/>
                <a:gd name="T33" fmla="*/ 2147483647 h 158"/>
                <a:gd name="T34" fmla="*/ 2147483647 w 78"/>
                <a:gd name="T35" fmla="*/ 2147483647 h 158"/>
                <a:gd name="T36" fmla="*/ 2147483647 w 78"/>
                <a:gd name="T37" fmla="*/ 2147483647 h 158"/>
                <a:gd name="T38" fmla="*/ 2147483647 w 78"/>
                <a:gd name="T39" fmla="*/ 2147483647 h 158"/>
                <a:gd name="T40" fmla="*/ 2147483647 w 78"/>
                <a:gd name="T41" fmla="*/ 2147483647 h 158"/>
                <a:gd name="T42" fmla="*/ 2147483647 w 78"/>
                <a:gd name="T43" fmla="*/ 2147483647 h 158"/>
                <a:gd name="T44" fmla="*/ 2147483647 w 78"/>
                <a:gd name="T45" fmla="*/ 2147483647 h 158"/>
                <a:gd name="T46" fmla="*/ 2147483647 w 78"/>
                <a:gd name="T47" fmla="*/ 2147483647 h 158"/>
                <a:gd name="T48" fmla="*/ 2147483647 w 78"/>
                <a:gd name="T49" fmla="*/ 2147483647 h 158"/>
                <a:gd name="T50" fmla="*/ 2147483647 w 78"/>
                <a:gd name="T51" fmla="*/ 2147483647 h 158"/>
                <a:gd name="T52" fmla="*/ 2147483647 w 78"/>
                <a:gd name="T53" fmla="*/ 2147483647 h 158"/>
                <a:gd name="T54" fmla="*/ 2147483647 w 78"/>
                <a:gd name="T55" fmla="*/ 2147483647 h 158"/>
                <a:gd name="T56" fmla="*/ 2147483647 w 78"/>
                <a:gd name="T57" fmla="*/ 2147483647 h 158"/>
                <a:gd name="T58" fmla="*/ 2147483647 w 78"/>
                <a:gd name="T59" fmla="*/ 2147483647 h 158"/>
                <a:gd name="T60" fmla="*/ 2147483647 w 78"/>
                <a:gd name="T61" fmla="*/ 2147483647 h 158"/>
                <a:gd name="T62" fmla="*/ 2147483647 w 78"/>
                <a:gd name="T63" fmla="*/ 2147483647 h 158"/>
                <a:gd name="T64" fmla="*/ 2147483647 w 78"/>
                <a:gd name="T65" fmla="*/ 2147483647 h 15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8" h="158">
                  <a:moveTo>
                    <a:pt x="54" y="158"/>
                  </a:moveTo>
                  <a:cubicBezTo>
                    <a:pt x="30" y="158"/>
                    <a:pt x="18" y="146"/>
                    <a:pt x="18" y="122"/>
                  </a:cubicBezTo>
                  <a:cubicBezTo>
                    <a:pt x="18" y="56"/>
                    <a:pt x="18" y="56"/>
                    <a:pt x="18" y="56"/>
                  </a:cubicBezTo>
                  <a:cubicBezTo>
                    <a:pt x="2" y="56"/>
                    <a:pt x="2" y="56"/>
                    <a:pt x="2" y="56"/>
                  </a:cubicBezTo>
                  <a:cubicBezTo>
                    <a:pt x="0" y="56"/>
                    <a:pt x="0" y="56"/>
                    <a:pt x="0" y="56"/>
                  </a:cubicBezTo>
                  <a:cubicBezTo>
                    <a:pt x="0" y="55"/>
                    <a:pt x="0" y="55"/>
                    <a:pt x="0" y="55"/>
                  </a:cubicBezTo>
                  <a:cubicBezTo>
                    <a:pt x="0" y="36"/>
                    <a:pt x="0" y="36"/>
                    <a:pt x="0" y="36"/>
                  </a:cubicBezTo>
                  <a:cubicBezTo>
                    <a:pt x="0" y="34"/>
                    <a:pt x="0" y="34"/>
                    <a:pt x="0" y="34"/>
                  </a:cubicBezTo>
                  <a:cubicBezTo>
                    <a:pt x="2" y="34"/>
                    <a:pt x="2" y="34"/>
                    <a:pt x="2" y="34"/>
                  </a:cubicBezTo>
                  <a:cubicBezTo>
                    <a:pt x="19" y="34"/>
                    <a:pt x="19" y="34"/>
                    <a:pt x="19" y="34"/>
                  </a:cubicBezTo>
                  <a:cubicBezTo>
                    <a:pt x="24" y="1"/>
                    <a:pt x="24" y="1"/>
                    <a:pt x="24" y="1"/>
                  </a:cubicBezTo>
                  <a:cubicBezTo>
                    <a:pt x="24" y="0"/>
                    <a:pt x="24" y="0"/>
                    <a:pt x="24" y="0"/>
                  </a:cubicBezTo>
                  <a:cubicBezTo>
                    <a:pt x="25" y="0"/>
                    <a:pt x="25" y="0"/>
                    <a:pt x="25" y="0"/>
                  </a:cubicBezTo>
                  <a:cubicBezTo>
                    <a:pt x="47" y="0"/>
                    <a:pt x="47" y="0"/>
                    <a:pt x="47" y="0"/>
                  </a:cubicBezTo>
                  <a:cubicBezTo>
                    <a:pt x="49" y="0"/>
                    <a:pt x="49" y="0"/>
                    <a:pt x="49" y="0"/>
                  </a:cubicBezTo>
                  <a:cubicBezTo>
                    <a:pt x="49" y="1"/>
                    <a:pt x="49" y="1"/>
                    <a:pt x="49" y="1"/>
                  </a:cubicBezTo>
                  <a:cubicBezTo>
                    <a:pt x="49" y="34"/>
                    <a:pt x="49" y="34"/>
                    <a:pt x="49" y="34"/>
                  </a:cubicBezTo>
                  <a:cubicBezTo>
                    <a:pt x="73" y="34"/>
                    <a:pt x="73" y="34"/>
                    <a:pt x="73" y="34"/>
                  </a:cubicBezTo>
                  <a:cubicBezTo>
                    <a:pt x="74" y="34"/>
                    <a:pt x="74" y="34"/>
                    <a:pt x="74" y="34"/>
                  </a:cubicBezTo>
                  <a:cubicBezTo>
                    <a:pt x="74" y="36"/>
                    <a:pt x="74" y="36"/>
                    <a:pt x="74" y="36"/>
                  </a:cubicBezTo>
                  <a:cubicBezTo>
                    <a:pt x="74" y="55"/>
                    <a:pt x="74" y="55"/>
                    <a:pt x="74" y="55"/>
                  </a:cubicBezTo>
                  <a:cubicBezTo>
                    <a:pt x="74" y="56"/>
                    <a:pt x="74" y="56"/>
                    <a:pt x="74" y="56"/>
                  </a:cubicBezTo>
                  <a:cubicBezTo>
                    <a:pt x="73" y="56"/>
                    <a:pt x="73" y="56"/>
                    <a:pt x="73" y="56"/>
                  </a:cubicBezTo>
                  <a:cubicBezTo>
                    <a:pt x="49" y="56"/>
                    <a:pt x="49" y="56"/>
                    <a:pt x="49" y="56"/>
                  </a:cubicBezTo>
                  <a:cubicBezTo>
                    <a:pt x="49" y="120"/>
                    <a:pt x="49" y="120"/>
                    <a:pt x="49" y="120"/>
                  </a:cubicBezTo>
                  <a:cubicBezTo>
                    <a:pt x="49" y="131"/>
                    <a:pt x="50" y="134"/>
                    <a:pt x="61" y="134"/>
                  </a:cubicBezTo>
                  <a:cubicBezTo>
                    <a:pt x="64" y="134"/>
                    <a:pt x="68" y="134"/>
                    <a:pt x="73" y="132"/>
                  </a:cubicBezTo>
                  <a:cubicBezTo>
                    <a:pt x="74" y="132"/>
                    <a:pt x="74" y="132"/>
                    <a:pt x="74" y="132"/>
                  </a:cubicBezTo>
                  <a:cubicBezTo>
                    <a:pt x="75" y="133"/>
                    <a:pt x="75" y="133"/>
                    <a:pt x="75" y="133"/>
                  </a:cubicBezTo>
                  <a:cubicBezTo>
                    <a:pt x="78" y="153"/>
                    <a:pt x="78" y="153"/>
                    <a:pt x="78" y="153"/>
                  </a:cubicBezTo>
                  <a:cubicBezTo>
                    <a:pt x="78" y="154"/>
                    <a:pt x="78" y="154"/>
                    <a:pt x="78" y="154"/>
                  </a:cubicBezTo>
                  <a:cubicBezTo>
                    <a:pt x="77" y="154"/>
                    <a:pt x="77" y="154"/>
                    <a:pt x="77" y="154"/>
                  </a:cubicBezTo>
                  <a:cubicBezTo>
                    <a:pt x="74" y="155"/>
                    <a:pt x="66" y="158"/>
                    <a:pt x="54" y="158"/>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42" name="Freeform 11"/>
            <p:cNvSpPr>
              <a:spLocks noEditPoints="1"/>
            </p:cNvSpPr>
            <p:nvPr/>
          </p:nvSpPr>
          <p:spPr bwMode="auto">
            <a:xfrm>
              <a:off x="11311288" y="4805279"/>
              <a:ext cx="1052914" cy="1260311"/>
            </a:xfrm>
            <a:custGeom>
              <a:avLst/>
              <a:gdLst>
                <a:gd name="T0" fmla="*/ 2147483647 w 105"/>
                <a:gd name="T1" fmla="*/ 2147483647 h 126"/>
                <a:gd name="T2" fmla="*/ 0 w 105"/>
                <a:gd name="T3" fmla="*/ 2147483647 h 126"/>
                <a:gd name="T4" fmla="*/ 2147483647 w 105"/>
                <a:gd name="T5" fmla="*/ 0 h 126"/>
                <a:gd name="T6" fmla="*/ 2147483647 w 105"/>
                <a:gd name="T7" fmla="*/ 2147483647 h 126"/>
                <a:gd name="T8" fmla="*/ 2147483647 w 105"/>
                <a:gd name="T9" fmla="*/ 2147483647 h 126"/>
                <a:gd name="T10" fmla="*/ 2147483647 w 105"/>
                <a:gd name="T11" fmla="*/ 2147483647 h 126"/>
                <a:gd name="T12" fmla="*/ 2147483647 w 105"/>
                <a:gd name="T13" fmla="*/ 2147483647 h 126"/>
                <a:gd name="T14" fmla="*/ 2147483647 w 105"/>
                <a:gd name="T15" fmla="*/ 2147483647 h 126"/>
                <a:gd name="T16" fmla="*/ 2147483647 w 105"/>
                <a:gd name="T17" fmla="*/ 2147483647 h 126"/>
                <a:gd name="T18" fmla="*/ 2147483647 w 105"/>
                <a:gd name="T19" fmla="*/ 2147483647 h 126"/>
                <a:gd name="T20" fmla="*/ 2147483647 w 105"/>
                <a:gd name="T21" fmla="*/ 2147483647 h 126"/>
                <a:gd name="T22" fmla="*/ 2147483647 w 105"/>
                <a:gd name="T23" fmla="*/ 2147483647 h 126"/>
                <a:gd name="T24" fmla="*/ 2147483647 w 105"/>
                <a:gd name="T25" fmla="*/ 2147483647 h 126"/>
                <a:gd name="T26" fmla="*/ 2147483647 w 105"/>
                <a:gd name="T27" fmla="*/ 2147483647 h 126"/>
                <a:gd name="T28" fmla="*/ 2147483647 w 105"/>
                <a:gd name="T29" fmla="*/ 2147483647 h 126"/>
                <a:gd name="T30" fmla="*/ 2147483647 w 105"/>
                <a:gd name="T31" fmla="*/ 2147483647 h 126"/>
                <a:gd name="T32" fmla="*/ 2147483647 w 105"/>
                <a:gd name="T33" fmla="*/ 2147483647 h 126"/>
                <a:gd name="T34" fmla="*/ 2147483647 w 105"/>
                <a:gd name="T35" fmla="*/ 2147483647 h 126"/>
                <a:gd name="T36" fmla="*/ 2147483647 w 105"/>
                <a:gd name="T37" fmla="*/ 2147483647 h 126"/>
                <a:gd name="T38" fmla="*/ 2147483647 w 105"/>
                <a:gd name="T39" fmla="*/ 2147483647 h 12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05" h="126">
                  <a:moveTo>
                    <a:pt x="55" y="126"/>
                  </a:moveTo>
                  <a:cubicBezTo>
                    <a:pt x="21" y="126"/>
                    <a:pt x="0" y="102"/>
                    <a:pt x="0" y="64"/>
                  </a:cubicBezTo>
                  <a:cubicBezTo>
                    <a:pt x="0" y="25"/>
                    <a:pt x="21" y="0"/>
                    <a:pt x="53" y="0"/>
                  </a:cubicBezTo>
                  <a:cubicBezTo>
                    <a:pt x="86" y="0"/>
                    <a:pt x="105" y="23"/>
                    <a:pt x="105" y="64"/>
                  </a:cubicBezTo>
                  <a:cubicBezTo>
                    <a:pt x="105" y="71"/>
                    <a:pt x="105" y="71"/>
                    <a:pt x="105" y="71"/>
                  </a:cubicBezTo>
                  <a:cubicBezTo>
                    <a:pt x="105" y="73"/>
                    <a:pt x="105" y="73"/>
                    <a:pt x="105" y="73"/>
                  </a:cubicBezTo>
                  <a:cubicBezTo>
                    <a:pt x="104" y="73"/>
                    <a:pt x="104" y="73"/>
                    <a:pt x="104" y="73"/>
                  </a:cubicBezTo>
                  <a:cubicBezTo>
                    <a:pt x="32" y="73"/>
                    <a:pt x="32" y="73"/>
                    <a:pt x="32" y="73"/>
                  </a:cubicBezTo>
                  <a:cubicBezTo>
                    <a:pt x="33" y="92"/>
                    <a:pt x="41" y="101"/>
                    <a:pt x="58" y="101"/>
                  </a:cubicBezTo>
                  <a:cubicBezTo>
                    <a:pt x="71" y="101"/>
                    <a:pt x="79" y="96"/>
                    <a:pt x="89" y="91"/>
                  </a:cubicBezTo>
                  <a:cubicBezTo>
                    <a:pt x="90" y="90"/>
                    <a:pt x="90" y="90"/>
                    <a:pt x="90" y="90"/>
                  </a:cubicBezTo>
                  <a:cubicBezTo>
                    <a:pt x="90" y="91"/>
                    <a:pt x="90" y="91"/>
                    <a:pt x="90" y="91"/>
                  </a:cubicBezTo>
                  <a:cubicBezTo>
                    <a:pt x="102" y="108"/>
                    <a:pt x="102" y="108"/>
                    <a:pt x="102" y="108"/>
                  </a:cubicBezTo>
                  <a:cubicBezTo>
                    <a:pt x="102" y="109"/>
                    <a:pt x="102" y="109"/>
                    <a:pt x="102" y="109"/>
                  </a:cubicBezTo>
                  <a:cubicBezTo>
                    <a:pt x="101" y="110"/>
                    <a:pt x="101" y="110"/>
                    <a:pt x="101" y="110"/>
                  </a:cubicBezTo>
                  <a:cubicBezTo>
                    <a:pt x="90" y="119"/>
                    <a:pt x="79" y="126"/>
                    <a:pt x="55" y="126"/>
                  </a:cubicBezTo>
                  <a:close/>
                  <a:moveTo>
                    <a:pt x="32" y="53"/>
                  </a:moveTo>
                  <a:cubicBezTo>
                    <a:pt x="74" y="53"/>
                    <a:pt x="74" y="53"/>
                    <a:pt x="74" y="53"/>
                  </a:cubicBezTo>
                  <a:cubicBezTo>
                    <a:pt x="73" y="33"/>
                    <a:pt x="66" y="23"/>
                    <a:pt x="53" y="23"/>
                  </a:cubicBezTo>
                  <a:cubicBezTo>
                    <a:pt x="41" y="23"/>
                    <a:pt x="34" y="33"/>
                    <a:pt x="32" y="53"/>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43" name="Freeform 12"/>
            <p:cNvSpPr>
              <a:spLocks/>
            </p:cNvSpPr>
            <p:nvPr/>
          </p:nvSpPr>
          <p:spPr bwMode="auto">
            <a:xfrm>
              <a:off x="12491828" y="4805279"/>
              <a:ext cx="973143" cy="1260311"/>
            </a:xfrm>
            <a:custGeom>
              <a:avLst/>
              <a:gdLst>
                <a:gd name="T0" fmla="*/ 2147483647 w 97"/>
                <a:gd name="T1" fmla="*/ 2147483647 h 126"/>
                <a:gd name="T2" fmla="*/ 0 w 97"/>
                <a:gd name="T3" fmla="*/ 2147483647 h 126"/>
                <a:gd name="T4" fmla="*/ 2147483647 w 97"/>
                <a:gd name="T5" fmla="*/ 0 h 126"/>
                <a:gd name="T6" fmla="*/ 2147483647 w 97"/>
                <a:gd name="T7" fmla="*/ 2147483647 h 126"/>
                <a:gd name="T8" fmla="*/ 2147483647 w 97"/>
                <a:gd name="T9" fmla="*/ 2147483647 h 126"/>
                <a:gd name="T10" fmla="*/ 2147483647 w 97"/>
                <a:gd name="T11" fmla="*/ 2147483647 h 126"/>
                <a:gd name="T12" fmla="*/ 2147483647 w 97"/>
                <a:gd name="T13" fmla="*/ 2147483647 h 126"/>
                <a:gd name="T14" fmla="*/ 2147483647 w 97"/>
                <a:gd name="T15" fmla="*/ 2147483647 h 126"/>
                <a:gd name="T16" fmla="*/ 2147483647 w 97"/>
                <a:gd name="T17" fmla="*/ 2147483647 h 126"/>
                <a:gd name="T18" fmla="*/ 2147483647 w 97"/>
                <a:gd name="T19" fmla="*/ 2147483647 h 126"/>
                <a:gd name="T20" fmla="*/ 2147483647 w 97"/>
                <a:gd name="T21" fmla="*/ 2147483647 h 126"/>
                <a:gd name="T22" fmla="*/ 2147483647 w 97"/>
                <a:gd name="T23" fmla="*/ 2147483647 h 126"/>
                <a:gd name="T24" fmla="*/ 2147483647 w 97"/>
                <a:gd name="T25" fmla="*/ 2147483647 h 126"/>
                <a:gd name="T26" fmla="*/ 2147483647 w 97"/>
                <a:gd name="T27" fmla="*/ 2147483647 h 126"/>
                <a:gd name="T28" fmla="*/ 2147483647 w 97"/>
                <a:gd name="T29" fmla="*/ 2147483647 h 126"/>
                <a:gd name="T30" fmla="*/ 2147483647 w 97"/>
                <a:gd name="T31" fmla="*/ 2147483647 h 126"/>
                <a:gd name="T32" fmla="*/ 2147483647 w 97"/>
                <a:gd name="T33" fmla="*/ 2147483647 h 126"/>
                <a:gd name="T34" fmla="*/ 2147483647 w 97"/>
                <a:gd name="T35" fmla="*/ 2147483647 h 126"/>
                <a:gd name="T36" fmla="*/ 2147483647 w 97"/>
                <a:gd name="T37" fmla="*/ 2147483647 h 12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97" h="126">
                  <a:moveTo>
                    <a:pt x="55" y="126"/>
                  </a:moveTo>
                  <a:cubicBezTo>
                    <a:pt x="14" y="126"/>
                    <a:pt x="0" y="94"/>
                    <a:pt x="0" y="64"/>
                  </a:cubicBezTo>
                  <a:cubicBezTo>
                    <a:pt x="0" y="34"/>
                    <a:pt x="14" y="0"/>
                    <a:pt x="55" y="0"/>
                  </a:cubicBezTo>
                  <a:cubicBezTo>
                    <a:pt x="72" y="0"/>
                    <a:pt x="83" y="4"/>
                    <a:pt x="94" y="13"/>
                  </a:cubicBezTo>
                  <a:cubicBezTo>
                    <a:pt x="95" y="14"/>
                    <a:pt x="95" y="14"/>
                    <a:pt x="95" y="14"/>
                  </a:cubicBezTo>
                  <a:cubicBezTo>
                    <a:pt x="94" y="15"/>
                    <a:pt x="94" y="15"/>
                    <a:pt x="94" y="15"/>
                  </a:cubicBezTo>
                  <a:cubicBezTo>
                    <a:pt x="81" y="33"/>
                    <a:pt x="81" y="33"/>
                    <a:pt x="81" y="33"/>
                  </a:cubicBezTo>
                  <a:cubicBezTo>
                    <a:pt x="81" y="34"/>
                    <a:pt x="81" y="34"/>
                    <a:pt x="81" y="34"/>
                  </a:cubicBezTo>
                  <a:cubicBezTo>
                    <a:pt x="80" y="34"/>
                    <a:pt x="80" y="34"/>
                    <a:pt x="80" y="34"/>
                  </a:cubicBezTo>
                  <a:cubicBezTo>
                    <a:pt x="73" y="29"/>
                    <a:pt x="66" y="25"/>
                    <a:pt x="55" y="25"/>
                  </a:cubicBezTo>
                  <a:cubicBezTo>
                    <a:pt x="39" y="25"/>
                    <a:pt x="31" y="38"/>
                    <a:pt x="31" y="64"/>
                  </a:cubicBezTo>
                  <a:cubicBezTo>
                    <a:pt x="31" y="89"/>
                    <a:pt x="39" y="101"/>
                    <a:pt x="56" y="101"/>
                  </a:cubicBezTo>
                  <a:cubicBezTo>
                    <a:pt x="67" y="101"/>
                    <a:pt x="74" y="97"/>
                    <a:pt x="81" y="91"/>
                  </a:cubicBezTo>
                  <a:cubicBezTo>
                    <a:pt x="82" y="90"/>
                    <a:pt x="82" y="90"/>
                    <a:pt x="82" y="90"/>
                  </a:cubicBezTo>
                  <a:cubicBezTo>
                    <a:pt x="83" y="91"/>
                    <a:pt x="83" y="91"/>
                    <a:pt x="83" y="91"/>
                  </a:cubicBezTo>
                  <a:cubicBezTo>
                    <a:pt x="96" y="108"/>
                    <a:pt x="96" y="108"/>
                    <a:pt x="96" y="108"/>
                  </a:cubicBezTo>
                  <a:cubicBezTo>
                    <a:pt x="97" y="109"/>
                    <a:pt x="97" y="109"/>
                    <a:pt x="97" y="109"/>
                  </a:cubicBezTo>
                  <a:cubicBezTo>
                    <a:pt x="96" y="110"/>
                    <a:pt x="96" y="110"/>
                    <a:pt x="96" y="110"/>
                  </a:cubicBezTo>
                  <a:cubicBezTo>
                    <a:pt x="85" y="121"/>
                    <a:pt x="72" y="126"/>
                    <a:pt x="55" y="126"/>
                  </a:cubicBez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44" name="Freeform 13"/>
            <p:cNvSpPr>
              <a:spLocks noEditPoints="1"/>
            </p:cNvSpPr>
            <p:nvPr/>
          </p:nvSpPr>
          <p:spPr bwMode="auto">
            <a:xfrm>
              <a:off x="590710" y="3656645"/>
              <a:ext cx="3063022" cy="3078981"/>
            </a:xfrm>
            <a:custGeom>
              <a:avLst/>
              <a:gdLst>
                <a:gd name="T0" fmla="*/ 2147483647 w 305"/>
                <a:gd name="T1" fmla="*/ 2147483647 h 305"/>
                <a:gd name="T2" fmla="*/ 0 w 305"/>
                <a:gd name="T3" fmla="*/ 2147483647 h 305"/>
                <a:gd name="T4" fmla="*/ 2147483647 w 305"/>
                <a:gd name="T5" fmla="*/ 0 h 305"/>
                <a:gd name="T6" fmla="*/ 2147483647 w 305"/>
                <a:gd name="T7" fmla="*/ 2147483647 h 305"/>
                <a:gd name="T8" fmla="*/ 2147483647 w 305"/>
                <a:gd name="T9" fmla="*/ 2147483647 h 305"/>
                <a:gd name="T10" fmla="*/ 2147483647 w 305"/>
                <a:gd name="T11" fmla="*/ 2147483647 h 305"/>
                <a:gd name="T12" fmla="*/ 2147483647 w 305"/>
                <a:gd name="T13" fmla="*/ 2147483647 h 305"/>
                <a:gd name="T14" fmla="*/ 2147483647 w 305"/>
                <a:gd name="T15" fmla="*/ 2147483647 h 305"/>
                <a:gd name="T16" fmla="*/ 2147483647 w 305"/>
                <a:gd name="T17" fmla="*/ 2147483647 h 305"/>
                <a:gd name="T18" fmla="*/ 2147483647 w 305"/>
                <a:gd name="T19" fmla="*/ 2147483647 h 305"/>
                <a:gd name="T20" fmla="*/ 2147483647 w 305"/>
                <a:gd name="T21" fmla="*/ 2147483647 h 305"/>
                <a:gd name="T22" fmla="*/ 2147483647 w 305"/>
                <a:gd name="T23" fmla="*/ 2147483647 h 305"/>
                <a:gd name="T24" fmla="*/ 2147483647 w 305"/>
                <a:gd name="T25" fmla="*/ 2147483647 h 305"/>
                <a:gd name="T26" fmla="*/ 2147483647 w 305"/>
                <a:gd name="T27" fmla="*/ 2147483647 h 30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305" h="305">
                  <a:moveTo>
                    <a:pt x="153" y="305"/>
                  </a:moveTo>
                  <a:cubicBezTo>
                    <a:pt x="69" y="305"/>
                    <a:pt x="0" y="237"/>
                    <a:pt x="0" y="153"/>
                  </a:cubicBezTo>
                  <a:cubicBezTo>
                    <a:pt x="0" y="69"/>
                    <a:pt x="69" y="0"/>
                    <a:pt x="153" y="0"/>
                  </a:cubicBezTo>
                  <a:cubicBezTo>
                    <a:pt x="237" y="0"/>
                    <a:pt x="305" y="69"/>
                    <a:pt x="305" y="153"/>
                  </a:cubicBezTo>
                  <a:cubicBezTo>
                    <a:pt x="305" y="237"/>
                    <a:pt x="237" y="305"/>
                    <a:pt x="153" y="305"/>
                  </a:cubicBezTo>
                  <a:close/>
                  <a:moveTo>
                    <a:pt x="153" y="49"/>
                  </a:moveTo>
                  <a:cubicBezTo>
                    <a:pt x="125" y="49"/>
                    <a:pt x="99" y="59"/>
                    <a:pt x="79" y="79"/>
                  </a:cubicBezTo>
                  <a:cubicBezTo>
                    <a:pt x="59" y="99"/>
                    <a:pt x="49" y="125"/>
                    <a:pt x="49" y="153"/>
                  </a:cubicBezTo>
                  <a:cubicBezTo>
                    <a:pt x="49" y="181"/>
                    <a:pt x="59" y="207"/>
                    <a:pt x="79" y="226"/>
                  </a:cubicBezTo>
                  <a:cubicBezTo>
                    <a:pt x="99" y="246"/>
                    <a:pt x="125" y="257"/>
                    <a:pt x="153" y="257"/>
                  </a:cubicBezTo>
                  <a:cubicBezTo>
                    <a:pt x="181" y="257"/>
                    <a:pt x="207" y="246"/>
                    <a:pt x="226" y="226"/>
                  </a:cubicBezTo>
                  <a:cubicBezTo>
                    <a:pt x="246" y="207"/>
                    <a:pt x="257" y="181"/>
                    <a:pt x="257" y="153"/>
                  </a:cubicBezTo>
                  <a:cubicBezTo>
                    <a:pt x="257" y="125"/>
                    <a:pt x="246" y="99"/>
                    <a:pt x="226" y="79"/>
                  </a:cubicBezTo>
                  <a:cubicBezTo>
                    <a:pt x="207" y="59"/>
                    <a:pt x="180" y="49"/>
                    <a:pt x="153" y="49"/>
                  </a:cubicBezTo>
                  <a:close/>
                </a:path>
              </a:pathLst>
            </a:custGeom>
            <a:solidFill>
              <a:srgbClr val="FFC20E"/>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45" name="Freeform 14"/>
            <p:cNvSpPr>
              <a:spLocks noEditPoints="1"/>
            </p:cNvSpPr>
            <p:nvPr/>
          </p:nvSpPr>
          <p:spPr bwMode="auto">
            <a:xfrm>
              <a:off x="13640462" y="5842234"/>
              <a:ext cx="350971" cy="191439"/>
            </a:xfrm>
            <a:custGeom>
              <a:avLst/>
              <a:gdLst>
                <a:gd name="T0" fmla="*/ 2147483647 w 22"/>
                <a:gd name="T1" fmla="*/ 2147483647 h 12"/>
                <a:gd name="T2" fmla="*/ 0 w 22"/>
                <a:gd name="T3" fmla="*/ 2147483647 h 12"/>
                <a:gd name="T4" fmla="*/ 0 w 22"/>
                <a:gd name="T5" fmla="*/ 0 h 12"/>
                <a:gd name="T6" fmla="*/ 2147483647 w 22"/>
                <a:gd name="T7" fmla="*/ 0 h 12"/>
                <a:gd name="T8" fmla="*/ 2147483647 w 22"/>
                <a:gd name="T9" fmla="*/ 2147483647 h 12"/>
                <a:gd name="T10" fmla="*/ 2147483647 w 22"/>
                <a:gd name="T11" fmla="*/ 2147483647 h 12"/>
                <a:gd name="T12" fmla="*/ 2147483647 w 22"/>
                <a:gd name="T13" fmla="*/ 2147483647 h 12"/>
                <a:gd name="T14" fmla="*/ 2147483647 w 22"/>
                <a:gd name="T15" fmla="*/ 2147483647 h 12"/>
                <a:gd name="T16" fmla="*/ 2147483647 w 22"/>
                <a:gd name="T17" fmla="*/ 2147483647 h 12"/>
                <a:gd name="T18" fmla="*/ 2147483647 w 22"/>
                <a:gd name="T19" fmla="*/ 0 h 12"/>
                <a:gd name="T20" fmla="*/ 2147483647 w 22"/>
                <a:gd name="T21" fmla="*/ 0 h 12"/>
                <a:gd name="T22" fmla="*/ 2147483647 w 22"/>
                <a:gd name="T23" fmla="*/ 2147483647 h 12"/>
                <a:gd name="T24" fmla="*/ 2147483647 w 22"/>
                <a:gd name="T25" fmla="*/ 0 h 12"/>
                <a:gd name="T26" fmla="*/ 2147483647 w 22"/>
                <a:gd name="T27" fmla="*/ 0 h 12"/>
                <a:gd name="T28" fmla="*/ 2147483647 w 22"/>
                <a:gd name="T29" fmla="*/ 2147483647 h 12"/>
                <a:gd name="T30" fmla="*/ 2147483647 w 22"/>
                <a:gd name="T31" fmla="*/ 2147483647 h 12"/>
                <a:gd name="T32" fmla="*/ 2147483647 w 22"/>
                <a:gd name="T33" fmla="*/ 2147483647 h 12"/>
                <a:gd name="T34" fmla="*/ 2147483647 w 22"/>
                <a:gd name="T35" fmla="*/ 2147483647 h 12"/>
                <a:gd name="T36" fmla="*/ 2147483647 w 22"/>
                <a:gd name="T37" fmla="*/ 2147483647 h 12"/>
                <a:gd name="T38" fmla="*/ 2147483647 w 22"/>
                <a:gd name="T39" fmla="*/ 2147483647 h 12"/>
                <a:gd name="T40" fmla="*/ 2147483647 w 22"/>
                <a:gd name="T41" fmla="*/ 2147483647 h 12"/>
                <a:gd name="T42" fmla="*/ 2147483647 w 22"/>
                <a:gd name="T43" fmla="*/ 2147483647 h 12"/>
                <a:gd name="T44" fmla="*/ 2147483647 w 22"/>
                <a:gd name="T45" fmla="*/ 0 h 12"/>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2" h="12">
                  <a:moveTo>
                    <a:pt x="3" y="2"/>
                  </a:moveTo>
                  <a:lnTo>
                    <a:pt x="0" y="2"/>
                  </a:lnTo>
                  <a:lnTo>
                    <a:pt x="0" y="0"/>
                  </a:lnTo>
                  <a:lnTo>
                    <a:pt x="8" y="0"/>
                  </a:lnTo>
                  <a:lnTo>
                    <a:pt x="8" y="2"/>
                  </a:lnTo>
                  <a:lnTo>
                    <a:pt x="6" y="2"/>
                  </a:lnTo>
                  <a:lnTo>
                    <a:pt x="6" y="12"/>
                  </a:lnTo>
                  <a:lnTo>
                    <a:pt x="3" y="12"/>
                  </a:lnTo>
                  <a:lnTo>
                    <a:pt x="3" y="2"/>
                  </a:lnTo>
                  <a:close/>
                  <a:moveTo>
                    <a:pt x="11" y="0"/>
                  </a:moveTo>
                  <a:lnTo>
                    <a:pt x="14" y="0"/>
                  </a:lnTo>
                  <a:lnTo>
                    <a:pt x="16" y="9"/>
                  </a:lnTo>
                  <a:lnTo>
                    <a:pt x="19" y="0"/>
                  </a:lnTo>
                  <a:lnTo>
                    <a:pt x="22" y="0"/>
                  </a:lnTo>
                  <a:lnTo>
                    <a:pt x="22" y="12"/>
                  </a:lnTo>
                  <a:lnTo>
                    <a:pt x="20" y="12"/>
                  </a:lnTo>
                  <a:lnTo>
                    <a:pt x="20" y="3"/>
                  </a:lnTo>
                  <a:lnTo>
                    <a:pt x="18" y="12"/>
                  </a:lnTo>
                  <a:lnTo>
                    <a:pt x="15" y="12"/>
                  </a:lnTo>
                  <a:lnTo>
                    <a:pt x="13" y="3"/>
                  </a:lnTo>
                  <a:lnTo>
                    <a:pt x="13" y="12"/>
                  </a:lnTo>
                  <a:lnTo>
                    <a:pt x="11" y="12"/>
                  </a:lnTo>
                  <a:lnTo>
                    <a:pt x="11" y="0"/>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1046" name="Rectangle 15"/>
            <p:cNvSpPr>
              <a:spLocks noChangeArrowheads="1"/>
            </p:cNvSpPr>
            <p:nvPr/>
          </p:nvSpPr>
          <p:spPr bwMode="auto">
            <a:xfrm>
              <a:off x="3797317" y="3433290"/>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047" name="Rectangle 16"/>
            <p:cNvSpPr>
              <a:spLocks noChangeArrowheads="1"/>
            </p:cNvSpPr>
            <p:nvPr/>
          </p:nvSpPr>
          <p:spPr bwMode="auto">
            <a:xfrm>
              <a:off x="3797317" y="3178038"/>
              <a:ext cx="111668" cy="127626"/>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048" name="Rectangle 17"/>
            <p:cNvSpPr>
              <a:spLocks noChangeArrowheads="1"/>
            </p:cNvSpPr>
            <p:nvPr/>
          </p:nvSpPr>
          <p:spPr bwMode="auto">
            <a:xfrm>
              <a:off x="3446345" y="3544968"/>
              <a:ext cx="111668" cy="111678"/>
            </a:xfrm>
            <a:prstGeom prst="rect">
              <a:avLst/>
            </a:prstGeom>
            <a:solidFill>
              <a:srgbClr val="FFC20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049" name="Rectangle 18"/>
            <p:cNvSpPr>
              <a:spLocks noChangeArrowheads="1"/>
            </p:cNvSpPr>
            <p:nvPr/>
          </p:nvSpPr>
          <p:spPr bwMode="auto">
            <a:xfrm>
              <a:off x="3223000" y="3784271"/>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050" name="Rectangle 19"/>
            <p:cNvSpPr>
              <a:spLocks noChangeArrowheads="1"/>
            </p:cNvSpPr>
            <p:nvPr/>
          </p:nvSpPr>
          <p:spPr bwMode="auto">
            <a:xfrm>
              <a:off x="3558013" y="3656645"/>
              <a:ext cx="127626" cy="127626"/>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051" name="Rectangle 20"/>
            <p:cNvSpPr>
              <a:spLocks noChangeArrowheads="1"/>
            </p:cNvSpPr>
            <p:nvPr/>
          </p:nvSpPr>
          <p:spPr bwMode="auto">
            <a:xfrm>
              <a:off x="3111322" y="3672594"/>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052" name="Rectangle 21"/>
            <p:cNvSpPr>
              <a:spLocks noChangeArrowheads="1"/>
            </p:cNvSpPr>
            <p:nvPr/>
          </p:nvSpPr>
          <p:spPr bwMode="auto">
            <a:xfrm>
              <a:off x="3446345" y="3784271"/>
              <a:ext cx="111668"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053" name="Rectangle 22"/>
            <p:cNvSpPr>
              <a:spLocks noChangeArrowheads="1"/>
            </p:cNvSpPr>
            <p:nvPr/>
          </p:nvSpPr>
          <p:spPr bwMode="auto">
            <a:xfrm>
              <a:off x="3669691" y="3305664"/>
              <a:ext cx="127626" cy="127626"/>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054" name="Rectangle 23"/>
            <p:cNvSpPr>
              <a:spLocks noChangeArrowheads="1"/>
            </p:cNvSpPr>
            <p:nvPr/>
          </p:nvSpPr>
          <p:spPr bwMode="auto">
            <a:xfrm>
              <a:off x="3446345" y="3433290"/>
              <a:ext cx="223345" cy="111678"/>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055" name="Rectangle 24"/>
            <p:cNvSpPr>
              <a:spLocks noChangeArrowheads="1"/>
            </p:cNvSpPr>
            <p:nvPr/>
          </p:nvSpPr>
          <p:spPr bwMode="auto">
            <a:xfrm>
              <a:off x="3334668" y="3544968"/>
              <a:ext cx="111668" cy="239304"/>
            </a:xfrm>
            <a:prstGeom prst="rect">
              <a:avLst/>
            </a:prstGeom>
            <a:solidFill>
              <a:schemeClr val="tx1"/>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a:lstStyle/>
            <a:p>
              <a:endParaRPr lang="en-US"/>
            </a:p>
          </p:txBody>
        </p:sp>
        <p:sp>
          <p:nvSpPr>
            <p:cNvPr id="1056" name="Freeform 25"/>
            <p:cNvSpPr>
              <a:spLocks/>
            </p:cNvSpPr>
            <p:nvPr/>
          </p:nvSpPr>
          <p:spPr bwMode="auto">
            <a:xfrm>
              <a:off x="1372424" y="3895939"/>
              <a:ext cx="2073921" cy="1978202"/>
            </a:xfrm>
            <a:custGeom>
              <a:avLst/>
              <a:gdLst>
                <a:gd name="T0" fmla="*/ 2147483647 w 206"/>
                <a:gd name="T1" fmla="*/ 0 h 197"/>
                <a:gd name="T2" fmla="*/ 2147483647 w 206"/>
                <a:gd name="T3" fmla="*/ 2147483647 h 197"/>
                <a:gd name="T4" fmla="*/ 2147483647 w 206"/>
                <a:gd name="T5" fmla="*/ 2147483647 h 197"/>
                <a:gd name="T6" fmla="*/ 2147483647 w 206"/>
                <a:gd name="T7" fmla="*/ 0 h 197"/>
                <a:gd name="T8" fmla="*/ 2147483647 w 206"/>
                <a:gd name="T9" fmla="*/ 0 h 197"/>
                <a:gd name="T10" fmla="*/ 2147483647 w 206"/>
                <a:gd name="T11" fmla="*/ 2147483647 h 197"/>
                <a:gd name="T12" fmla="*/ 2147483647 w 206"/>
                <a:gd name="T13" fmla="*/ 2147483647 h 197"/>
                <a:gd name="T14" fmla="*/ 2147483647 w 206"/>
                <a:gd name="T15" fmla="*/ 2147483647 h 197"/>
                <a:gd name="T16" fmla="*/ 2147483647 w 206"/>
                <a:gd name="T17" fmla="*/ 2147483647 h 197"/>
                <a:gd name="T18" fmla="*/ 2147483647 w 206"/>
                <a:gd name="T19" fmla="*/ 2147483647 h 197"/>
                <a:gd name="T20" fmla="*/ 2147483647 w 206"/>
                <a:gd name="T21" fmla="*/ 2147483647 h 197"/>
                <a:gd name="T22" fmla="*/ 2147483647 w 206"/>
                <a:gd name="T23" fmla="*/ 2147483647 h 197"/>
                <a:gd name="T24" fmla="*/ 2147483647 w 206"/>
                <a:gd name="T25" fmla="*/ 2147483647 h 197"/>
                <a:gd name="T26" fmla="*/ 2147483647 w 206"/>
                <a:gd name="T27" fmla="*/ 2147483647 h 197"/>
                <a:gd name="T28" fmla="*/ 2147483647 w 206"/>
                <a:gd name="T29" fmla="*/ 2147483647 h 197"/>
                <a:gd name="T30" fmla="*/ 2147483647 w 206"/>
                <a:gd name="T31" fmla="*/ 2147483647 h 197"/>
                <a:gd name="T32" fmla="*/ 2147483647 w 206"/>
                <a:gd name="T33" fmla="*/ 2147483647 h 197"/>
                <a:gd name="T34" fmla="*/ 2147483647 w 206"/>
                <a:gd name="T35" fmla="*/ 2147483647 h 197"/>
                <a:gd name="T36" fmla="*/ 2147483647 w 206"/>
                <a:gd name="T37" fmla="*/ 2147483647 h 197"/>
                <a:gd name="T38" fmla="*/ 2147483647 w 206"/>
                <a:gd name="T39" fmla="*/ 2147483647 h 197"/>
                <a:gd name="T40" fmla="*/ 2147483647 w 206"/>
                <a:gd name="T41" fmla="*/ 2147483647 h 197"/>
                <a:gd name="T42" fmla="*/ 2147483647 w 206"/>
                <a:gd name="T43" fmla="*/ 2147483647 h 197"/>
                <a:gd name="T44" fmla="*/ 2147483647 w 206"/>
                <a:gd name="T45" fmla="*/ 2147483647 h 197"/>
                <a:gd name="T46" fmla="*/ 2147483647 w 206"/>
                <a:gd name="T47" fmla="*/ 2147483647 h 197"/>
                <a:gd name="T48" fmla="*/ 2147483647 w 206"/>
                <a:gd name="T49" fmla="*/ 2147483647 h 197"/>
                <a:gd name="T50" fmla="*/ 2147483647 w 206"/>
                <a:gd name="T51" fmla="*/ 2147483647 h 197"/>
                <a:gd name="T52" fmla="*/ 2147483647 w 206"/>
                <a:gd name="T53" fmla="*/ 2147483647 h 197"/>
                <a:gd name="T54" fmla="*/ 2147483647 w 206"/>
                <a:gd name="T55" fmla="*/ 2147483647 h 197"/>
                <a:gd name="T56" fmla="*/ 2147483647 w 206"/>
                <a:gd name="T57" fmla="*/ 2147483647 h 197"/>
                <a:gd name="T58" fmla="*/ 2147483647 w 206"/>
                <a:gd name="T59" fmla="*/ 2147483647 h 197"/>
                <a:gd name="T60" fmla="*/ 2147483647 w 206"/>
                <a:gd name="T61" fmla="*/ 2147483647 h 197"/>
                <a:gd name="T62" fmla="*/ 2147483647 w 206"/>
                <a:gd name="T63" fmla="*/ 2147483647 h 197"/>
                <a:gd name="T64" fmla="*/ 2147483647 w 206"/>
                <a:gd name="T65" fmla="*/ 2147483647 h 197"/>
                <a:gd name="T66" fmla="*/ 2147483647 w 206"/>
                <a:gd name="T67" fmla="*/ 2147483647 h 197"/>
                <a:gd name="T68" fmla="*/ 2147483647 w 206"/>
                <a:gd name="T69" fmla="*/ 2147483647 h 197"/>
                <a:gd name="T70" fmla="*/ 2147483647 w 206"/>
                <a:gd name="T71" fmla="*/ 2147483647 h 197"/>
                <a:gd name="T72" fmla="*/ 2147483647 w 206"/>
                <a:gd name="T73" fmla="*/ 2147483647 h 197"/>
                <a:gd name="T74" fmla="*/ 2147483647 w 206"/>
                <a:gd name="T75" fmla="*/ 2147483647 h 197"/>
                <a:gd name="T76" fmla="*/ 2147483647 w 206"/>
                <a:gd name="T77" fmla="*/ 2147483647 h 197"/>
                <a:gd name="T78" fmla="*/ 2147483647 w 206"/>
                <a:gd name="T79" fmla="*/ 2147483647 h 197"/>
                <a:gd name="T80" fmla="*/ 2147483647 w 206"/>
                <a:gd name="T81" fmla="*/ 2147483647 h 197"/>
                <a:gd name="T82" fmla="*/ 2147483647 w 206"/>
                <a:gd name="T83" fmla="*/ 2147483647 h 197"/>
                <a:gd name="T84" fmla="*/ 2147483647 w 206"/>
                <a:gd name="T85" fmla="*/ 2147483647 h 197"/>
                <a:gd name="T86" fmla="*/ 2147483647 w 206"/>
                <a:gd name="T87" fmla="*/ 0 h 197"/>
                <a:gd name="T88" fmla="*/ 2147483647 w 206"/>
                <a:gd name="T89" fmla="*/ 0 h 197"/>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06" h="197">
                  <a:moveTo>
                    <a:pt x="195" y="0"/>
                  </a:moveTo>
                  <a:cubicBezTo>
                    <a:pt x="195" y="11"/>
                    <a:pt x="195" y="11"/>
                    <a:pt x="195" y="11"/>
                  </a:cubicBezTo>
                  <a:cubicBezTo>
                    <a:pt x="184" y="11"/>
                    <a:pt x="184" y="11"/>
                    <a:pt x="184" y="11"/>
                  </a:cubicBezTo>
                  <a:cubicBezTo>
                    <a:pt x="184" y="0"/>
                    <a:pt x="184" y="0"/>
                    <a:pt x="184" y="0"/>
                  </a:cubicBezTo>
                  <a:cubicBezTo>
                    <a:pt x="166" y="0"/>
                    <a:pt x="166" y="0"/>
                    <a:pt x="166" y="0"/>
                  </a:cubicBezTo>
                  <a:cubicBezTo>
                    <a:pt x="166" y="8"/>
                    <a:pt x="166" y="8"/>
                    <a:pt x="166" y="8"/>
                  </a:cubicBezTo>
                  <a:cubicBezTo>
                    <a:pt x="156" y="8"/>
                    <a:pt x="156" y="8"/>
                    <a:pt x="156" y="8"/>
                  </a:cubicBezTo>
                  <a:cubicBezTo>
                    <a:pt x="156" y="18"/>
                    <a:pt x="156" y="18"/>
                    <a:pt x="156" y="18"/>
                  </a:cubicBezTo>
                  <a:cubicBezTo>
                    <a:pt x="167" y="18"/>
                    <a:pt x="167" y="18"/>
                    <a:pt x="167" y="18"/>
                  </a:cubicBezTo>
                  <a:cubicBezTo>
                    <a:pt x="167" y="29"/>
                    <a:pt x="167" y="29"/>
                    <a:pt x="167" y="29"/>
                  </a:cubicBezTo>
                  <a:cubicBezTo>
                    <a:pt x="156" y="29"/>
                    <a:pt x="156" y="29"/>
                    <a:pt x="156" y="29"/>
                  </a:cubicBezTo>
                  <a:cubicBezTo>
                    <a:pt x="156" y="18"/>
                    <a:pt x="156" y="18"/>
                    <a:pt x="156" y="18"/>
                  </a:cubicBezTo>
                  <a:cubicBezTo>
                    <a:pt x="144" y="18"/>
                    <a:pt x="144" y="18"/>
                    <a:pt x="144" y="18"/>
                  </a:cubicBezTo>
                  <a:cubicBezTo>
                    <a:pt x="144" y="35"/>
                    <a:pt x="144" y="35"/>
                    <a:pt x="144" y="35"/>
                  </a:cubicBezTo>
                  <a:cubicBezTo>
                    <a:pt x="133" y="35"/>
                    <a:pt x="133" y="35"/>
                    <a:pt x="133" y="35"/>
                  </a:cubicBezTo>
                  <a:cubicBezTo>
                    <a:pt x="133" y="46"/>
                    <a:pt x="133" y="46"/>
                    <a:pt x="133" y="46"/>
                  </a:cubicBezTo>
                  <a:cubicBezTo>
                    <a:pt x="125" y="46"/>
                    <a:pt x="125" y="46"/>
                    <a:pt x="125" y="46"/>
                  </a:cubicBezTo>
                  <a:cubicBezTo>
                    <a:pt x="125" y="57"/>
                    <a:pt x="125" y="57"/>
                    <a:pt x="125" y="57"/>
                  </a:cubicBezTo>
                  <a:cubicBezTo>
                    <a:pt x="117" y="57"/>
                    <a:pt x="117" y="57"/>
                    <a:pt x="117" y="57"/>
                  </a:cubicBezTo>
                  <a:cubicBezTo>
                    <a:pt x="108" y="71"/>
                    <a:pt x="85" y="113"/>
                    <a:pt x="78" y="130"/>
                  </a:cubicBezTo>
                  <a:cubicBezTo>
                    <a:pt x="53" y="96"/>
                    <a:pt x="34" y="82"/>
                    <a:pt x="19" y="77"/>
                  </a:cubicBezTo>
                  <a:cubicBezTo>
                    <a:pt x="10" y="74"/>
                    <a:pt x="0" y="83"/>
                    <a:pt x="14" y="98"/>
                  </a:cubicBezTo>
                  <a:cubicBezTo>
                    <a:pt x="46" y="132"/>
                    <a:pt x="55" y="161"/>
                    <a:pt x="65" y="184"/>
                  </a:cubicBezTo>
                  <a:cubicBezTo>
                    <a:pt x="70" y="196"/>
                    <a:pt x="93" y="197"/>
                    <a:pt x="97" y="185"/>
                  </a:cubicBezTo>
                  <a:cubicBezTo>
                    <a:pt x="107" y="159"/>
                    <a:pt x="121" y="130"/>
                    <a:pt x="138" y="106"/>
                  </a:cubicBezTo>
                  <a:cubicBezTo>
                    <a:pt x="138" y="94"/>
                    <a:pt x="138" y="94"/>
                    <a:pt x="138" y="94"/>
                  </a:cubicBezTo>
                  <a:cubicBezTo>
                    <a:pt x="146" y="94"/>
                    <a:pt x="146" y="94"/>
                    <a:pt x="146" y="94"/>
                  </a:cubicBezTo>
                  <a:cubicBezTo>
                    <a:pt x="146" y="83"/>
                    <a:pt x="146" y="83"/>
                    <a:pt x="146" y="83"/>
                  </a:cubicBezTo>
                  <a:cubicBezTo>
                    <a:pt x="156" y="83"/>
                    <a:pt x="156" y="83"/>
                    <a:pt x="156" y="83"/>
                  </a:cubicBezTo>
                  <a:cubicBezTo>
                    <a:pt x="156" y="70"/>
                    <a:pt x="156" y="70"/>
                    <a:pt x="156" y="70"/>
                  </a:cubicBezTo>
                  <a:cubicBezTo>
                    <a:pt x="167" y="70"/>
                    <a:pt x="167" y="70"/>
                    <a:pt x="167" y="70"/>
                  </a:cubicBezTo>
                  <a:cubicBezTo>
                    <a:pt x="167" y="57"/>
                    <a:pt x="167" y="57"/>
                    <a:pt x="167" y="57"/>
                  </a:cubicBezTo>
                  <a:cubicBezTo>
                    <a:pt x="156" y="57"/>
                    <a:pt x="156" y="57"/>
                    <a:pt x="156" y="57"/>
                  </a:cubicBezTo>
                  <a:cubicBezTo>
                    <a:pt x="156" y="46"/>
                    <a:pt x="156" y="46"/>
                    <a:pt x="156" y="46"/>
                  </a:cubicBezTo>
                  <a:cubicBezTo>
                    <a:pt x="167" y="46"/>
                    <a:pt x="167" y="46"/>
                    <a:pt x="167" y="46"/>
                  </a:cubicBezTo>
                  <a:cubicBezTo>
                    <a:pt x="167" y="57"/>
                    <a:pt x="167" y="57"/>
                    <a:pt x="167" y="57"/>
                  </a:cubicBezTo>
                  <a:cubicBezTo>
                    <a:pt x="178" y="57"/>
                    <a:pt x="178" y="57"/>
                    <a:pt x="178" y="57"/>
                  </a:cubicBezTo>
                  <a:cubicBezTo>
                    <a:pt x="178" y="46"/>
                    <a:pt x="178" y="46"/>
                    <a:pt x="178" y="46"/>
                  </a:cubicBezTo>
                  <a:cubicBezTo>
                    <a:pt x="187" y="46"/>
                    <a:pt x="187" y="46"/>
                    <a:pt x="187" y="46"/>
                  </a:cubicBezTo>
                  <a:cubicBezTo>
                    <a:pt x="187" y="33"/>
                    <a:pt x="187" y="33"/>
                    <a:pt x="187" y="33"/>
                  </a:cubicBezTo>
                  <a:cubicBezTo>
                    <a:pt x="197" y="33"/>
                    <a:pt x="197" y="33"/>
                    <a:pt x="197" y="33"/>
                  </a:cubicBezTo>
                  <a:cubicBezTo>
                    <a:pt x="197" y="23"/>
                    <a:pt x="197" y="23"/>
                    <a:pt x="197" y="23"/>
                  </a:cubicBezTo>
                  <a:cubicBezTo>
                    <a:pt x="206" y="23"/>
                    <a:pt x="206" y="23"/>
                    <a:pt x="206" y="23"/>
                  </a:cubicBezTo>
                  <a:cubicBezTo>
                    <a:pt x="206" y="0"/>
                    <a:pt x="206" y="0"/>
                    <a:pt x="206" y="0"/>
                  </a:cubicBezTo>
                  <a:lnTo>
                    <a:pt x="195" y="0"/>
                  </a:lnTo>
                  <a:close/>
                </a:path>
              </a:pathLst>
            </a:custGeom>
            <a:solidFill>
              <a:schemeClr val="tx1"/>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grpSp>
      <p:sp>
        <p:nvSpPr>
          <p:cNvPr id="1034" name="Freeform: Shape 82"/>
          <p:cNvSpPr>
            <a:spLocks/>
          </p:cNvSpPr>
          <p:nvPr/>
        </p:nvSpPr>
        <p:spPr bwMode="auto">
          <a:xfrm>
            <a:off x="11666538" y="6145213"/>
            <a:ext cx="525462" cy="714375"/>
          </a:xfrm>
          <a:custGeom>
            <a:avLst/>
            <a:gdLst>
              <a:gd name="T0" fmla="*/ 357725 w 525233"/>
              <a:gd name="T1" fmla="*/ 0 h 714826"/>
              <a:gd name="T2" fmla="*/ 496967 w 525233"/>
              <a:gd name="T3" fmla="*/ 28052 h 714826"/>
              <a:gd name="T4" fmla="*/ 525691 w 525233"/>
              <a:gd name="T5" fmla="*/ 43609 h 714826"/>
              <a:gd name="T6" fmla="*/ 525691 w 525233"/>
              <a:gd name="T7" fmla="*/ 136537 h 714826"/>
              <a:gd name="T8" fmla="*/ 513521 w 525233"/>
              <a:gd name="T9" fmla="*/ 126516 h 714826"/>
              <a:gd name="T10" fmla="*/ 357048 w 525233"/>
              <a:gd name="T11" fmla="*/ 78821 h 714826"/>
              <a:gd name="T12" fmla="*/ 77186 w 525233"/>
              <a:gd name="T13" fmla="*/ 358087 h 714826"/>
              <a:gd name="T14" fmla="*/ 357048 w 525233"/>
              <a:gd name="T15" fmla="*/ 637351 h 714826"/>
              <a:gd name="T16" fmla="*/ 513521 w 525233"/>
              <a:gd name="T17" fmla="*/ 589658 h 714826"/>
              <a:gd name="T18" fmla="*/ 525691 w 525233"/>
              <a:gd name="T19" fmla="*/ 579637 h 714826"/>
              <a:gd name="T20" fmla="*/ 525691 w 525233"/>
              <a:gd name="T21" fmla="*/ 670316 h 714826"/>
              <a:gd name="T22" fmla="*/ 496967 w 525233"/>
              <a:gd name="T23" fmla="*/ 685873 h 714826"/>
              <a:gd name="T24" fmla="*/ 357725 w 525233"/>
              <a:gd name="T25" fmla="*/ 713924 h 714826"/>
              <a:gd name="T26" fmla="*/ 0 w 525233"/>
              <a:gd name="T27" fmla="*/ 356963 h 714826"/>
              <a:gd name="T28" fmla="*/ 357725 w 525233"/>
              <a:gd name="T29" fmla="*/ 0 h 71482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525233" h="714826">
                <a:moveTo>
                  <a:pt x="357413" y="0"/>
                </a:moveTo>
                <a:cubicBezTo>
                  <a:pt x="406762" y="0"/>
                  <a:pt x="453774" y="10001"/>
                  <a:pt x="496534" y="28088"/>
                </a:cubicBezTo>
                <a:lnTo>
                  <a:pt x="525233" y="43665"/>
                </a:lnTo>
                <a:lnTo>
                  <a:pt x="525233" y="136709"/>
                </a:lnTo>
                <a:lnTo>
                  <a:pt x="513073" y="126676"/>
                </a:lnTo>
                <a:cubicBezTo>
                  <a:pt x="468446" y="96526"/>
                  <a:pt x="414647" y="78921"/>
                  <a:pt x="356736" y="78921"/>
                </a:cubicBezTo>
                <a:cubicBezTo>
                  <a:pt x="202307" y="78921"/>
                  <a:pt x="77118" y="204110"/>
                  <a:pt x="77118" y="358539"/>
                </a:cubicBezTo>
                <a:cubicBezTo>
                  <a:pt x="77118" y="512968"/>
                  <a:pt x="202307" y="638156"/>
                  <a:pt x="356736" y="638156"/>
                </a:cubicBezTo>
                <a:cubicBezTo>
                  <a:pt x="414647" y="638156"/>
                  <a:pt x="468446" y="620552"/>
                  <a:pt x="513073" y="590402"/>
                </a:cubicBezTo>
                <a:lnTo>
                  <a:pt x="525233" y="580369"/>
                </a:lnTo>
                <a:lnTo>
                  <a:pt x="525233" y="671162"/>
                </a:lnTo>
                <a:lnTo>
                  <a:pt x="496534" y="686739"/>
                </a:lnTo>
                <a:cubicBezTo>
                  <a:pt x="453774" y="704825"/>
                  <a:pt x="406762" y="714826"/>
                  <a:pt x="357413" y="714826"/>
                </a:cubicBezTo>
                <a:cubicBezTo>
                  <a:pt x="160019" y="714826"/>
                  <a:pt x="0" y="554807"/>
                  <a:pt x="0" y="357413"/>
                </a:cubicBezTo>
                <a:cubicBezTo>
                  <a:pt x="0" y="160019"/>
                  <a:pt x="160019" y="0"/>
                  <a:pt x="357413" y="0"/>
                </a:cubicBezTo>
                <a:close/>
              </a:path>
            </a:pathLst>
          </a:custGeom>
          <a:solidFill>
            <a:schemeClr val="tx2"/>
          </a:solidFill>
          <a:ln>
            <a:noFill/>
          </a:ln>
          <a:extLst>
            <a:ext uri="{91240B29-F687-4f45-9708-019B960494DF}">
              <a14:hiddenLine xmlns="" xmlns:a14="http://schemas.microsoft.com/office/drawing/2010/main" w="12700">
                <a:solidFill>
                  <a:srgbClr val="000000"/>
                </a:solidFill>
                <a:miter lim="800000"/>
                <a:headEnd/>
                <a:tailEnd/>
              </a14:hiddenLine>
            </a:ext>
          </a:extLst>
        </p:spPr>
        <p:txBody>
          <a:bodyPr anchor="ctr"/>
          <a:lstStyle/>
          <a:p>
            <a:endParaRPr lang="en-US"/>
          </a:p>
        </p:txBody>
      </p:sp>
      <p:sp>
        <p:nvSpPr>
          <p:cNvPr id="8" name="Slide Number Placeholder 7"/>
          <p:cNvSpPr>
            <a:spLocks noGrp="1"/>
          </p:cNvSpPr>
          <p:nvPr>
            <p:ph type="sldNum" sz="quarter" idx="4"/>
          </p:nvPr>
        </p:nvSpPr>
        <p:spPr>
          <a:xfrm>
            <a:off x="11747500" y="6305550"/>
            <a:ext cx="520700" cy="365125"/>
          </a:xfrm>
          <a:prstGeom prst="rect">
            <a:avLst/>
          </a:prstGeom>
        </p:spPr>
        <p:txBody>
          <a:bodyPr vert="horz" lIns="91440" tIns="45720" rIns="91440" bIns="45720" rtlCol="0" anchor="ctr"/>
          <a:lstStyle>
            <a:lvl1pPr algn="ctr" fontAlgn="auto">
              <a:spcBef>
                <a:spcPts val="0"/>
              </a:spcBef>
              <a:spcAft>
                <a:spcPts val="0"/>
              </a:spcAft>
              <a:defRPr sz="1200" b="1">
                <a:solidFill>
                  <a:schemeClr val="tx1">
                    <a:tint val="75000"/>
                  </a:schemeClr>
                </a:solidFill>
                <a:latin typeface="+mn-lt"/>
                <a:ea typeface="+mn-ea"/>
                <a:cs typeface="+mn-cs"/>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441914688"/>
      </p:ext>
    </p:extLst>
  </p:cSld>
  <p:clrMap bg1="lt1" tx1="dk1" bg2="lt2" tx2="dk2" accent1="accent1" accent2="accent2" accent3="accent3" accent4="accent4" accent5="accent5" accent6="accent6" hlink="hlink" folHlink="folHlink"/>
  <p:sldLayoutIdLst>
    <p:sldLayoutId id="2147484358" r:id="rId1"/>
    <p:sldLayoutId id="2147484359" r:id="rId2"/>
    <p:sldLayoutId id="2147484360" r:id="rId3"/>
    <p:sldLayoutId id="2147484361" r:id="rId4"/>
    <p:sldLayoutId id="2147484362" r:id="rId5"/>
    <p:sldLayoutId id="2147484363" r:id="rId6"/>
    <p:sldLayoutId id="2147484364" r:id="rId7"/>
    <p:sldLayoutId id="2147484365" r:id="rId8"/>
    <p:sldLayoutId id="2147484366" r:id="rId9"/>
    <p:sldLayoutId id="2147484367" r:id="rId10"/>
    <p:sldLayoutId id="2147484368" r:id="rId11"/>
    <p:sldLayoutId id="2147484369" r:id="rId12"/>
    <p:sldLayoutId id="2147484370" r:id="rId13"/>
    <p:sldLayoutId id="2147484371" r:id="rId14"/>
    <p:sldLayoutId id="2147484372" r:id="rId15"/>
    <p:sldLayoutId id="2147484373" r:id="rId16"/>
    <p:sldLayoutId id="2147484374" r:id="rId17"/>
    <p:sldLayoutId id="2147484375" r:id="rId18"/>
    <p:sldLayoutId id="2147484376" r:id="rId19"/>
    <p:sldLayoutId id="2147484377" r:id="rId20"/>
    <p:sldLayoutId id="2147484378" r:id="rId21"/>
    <p:sldLayoutId id="2147484380" r:id="rId22"/>
  </p:sldLayoutIdLst>
  <p:txStyles>
    <p:titleStyle>
      <a:lvl1pPr algn="l" rtl="0" eaLnBrk="1" fontAlgn="base" hangingPunct="1">
        <a:lnSpc>
          <a:spcPct val="80000"/>
        </a:lnSpc>
        <a:spcBef>
          <a:spcPct val="0"/>
        </a:spcBef>
        <a:spcAft>
          <a:spcPct val="0"/>
        </a:spcAft>
        <a:defRPr sz="3600" b="1" kern="1200">
          <a:solidFill>
            <a:schemeClr val="tx1"/>
          </a:solidFill>
          <a:latin typeface="+mn-lt"/>
          <a:ea typeface="ＭＳ Ｐゴシック" charset="0"/>
          <a:cs typeface="Arial" panose="020B0604020202020204" pitchFamily="34" charset="0"/>
        </a:defRPr>
      </a:lvl1pPr>
      <a:lvl2pPr algn="l" rtl="0" eaLnBrk="1" fontAlgn="base" hangingPunct="1">
        <a:lnSpc>
          <a:spcPct val="80000"/>
        </a:lnSpc>
        <a:spcBef>
          <a:spcPct val="0"/>
        </a:spcBef>
        <a:spcAft>
          <a:spcPct val="0"/>
        </a:spcAft>
        <a:defRPr sz="3600" b="1">
          <a:solidFill>
            <a:schemeClr val="tx1"/>
          </a:solidFill>
          <a:latin typeface="Calibri" charset="0"/>
          <a:ea typeface="ＭＳ Ｐゴシック" charset="0"/>
        </a:defRPr>
      </a:lvl2pPr>
      <a:lvl3pPr algn="l" rtl="0" eaLnBrk="1" fontAlgn="base" hangingPunct="1">
        <a:lnSpc>
          <a:spcPct val="80000"/>
        </a:lnSpc>
        <a:spcBef>
          <a:spcPct val="0"/>
        </a:spcBef>
        <a:spcAft>
          <a:spcPct val="0"/>
        </a:spcAft>
        <a:defRPr sz="3600" b="1">
          <a:solidFill>
            <a:schemeClr val="tx1"/>
          </a:solidFill>
          <a:latin typeface="Calibri" charset="0"/>
          <a:ea typeface="ＭＳ Ｐゴシック" charset="0"/>
        </a:defRPr>
      </a:lvl3pPr>
      <a:lvl4pPr algn="l" rtl="0" eaLnBrk="1" fontAlgn="base" hangingPunct="1">
        <a:lnSpc>
          <a:spcPct val="80000"/>
        </a:lnSpc>
        <a:spcBef>
          <a:spcPct val="0"/>
        </a:spcBef>
        <a:spcAft>
          <a:spcPct val="0"/>
        </a:spcAft>
        <a:defRPr sz="3600" b="1">
          <a:solidFill>
            <a:schemeClr val="tx1"/>
          </a:solidFill>
          <a:latin typeface="Calibri" charset="0"/>
          <a:ea typeface="ＭＳ Ｐゴシック" charset="0"/>
        </a:defRPr>
      </a:lvl4pPr>
      <a:lvl5pPr algn="l" rtl="0" eaLnBrk="1" fontAlgn="base" hangingPunct="1">
        <a:lnSpc>
          <a:spcPct val="80000"/>
        </a:lnSpc>
        <a:spcBef>
          <a:spcPct val="0"/>
        </a:spcBef>
        <a:spcAft>
          <a:spcPct val="0"/>
        </a:spcAft>
        <a:defRPr sz="3600" b="1">
          <a:solidFill>
            <a:schemeClr val="tx1"/>
          </a:solidFill>
          <a:latin typeface="Calibri" charset="0"/>
          <a:ea typeface="ＭＳ Ｐゴシック" charset="0"/>
        </a:defRPr>
      </a:lvl5pPr>
      <a:lvl6pPr marL="457200" algn="l" rtl="0" eaLnBrk="1" fontAlgn="base" hangingPunct="1">
        <a:lnSpc>
          <a:spcPct val="80000"/>
        </a:lnSpc>
        <a:spcBef>
          <a:spcPct val="0"/>
        </a:spcBef>
        <a:spcAft>
          <a:spcPct val="0"/>
        </a:spcAft>
        <a:defRPr sz="3600" b="1">
          <a:solidFill>
            <a:schemeClr val="tx1"/>
          </a:solidFill>
          <a:latin typeface="Calibri" charset="0"/>
          <a:ea typeface="ＭＳ Ｐゴシック" charset="0"/>
        </a:defRPr>
      </a:lvl6pPr>
      <a:lvl7pPr marL="914400" algn="l" rtl="0" eaLnBrk="1" fontAlgn="base" hangingPunct="1">
        <a:lnSpc>
          <a:spcPct val="80000"/>
        </a:lnSpc>
        <a:spcBef>
          <a:spcPct val="0"/>
        </a:spcBef>
        <a:spcAft>
          <a:spcPct val="0"/>
        </a:spcAft>
        <a:defRPr sz="3600" b="1">
          <a:solidFill>
            <a:schemeClr val="tx1"/>
          </a:solidFill>
          <a:latin typeface="Calibri" charset="0"/>
          <a:ea typeface="ＭＳ Ｐゴシック" charset="0"/>
        </a:defRPr>
      </a:lvl7pPr>
      <a:lvl8pPr marL="1371600" algn="l" rtl="0" eaLnBrk="1" fontAlgn="base" hangingPunct="1">
        <a:lnSpc>
          <a:spcPct val="80000"/>
        </a:lnSpc>
        <a:spcBef>
          <a:spcPct val="0"/>
        </a:spcBef>
        <a:spcAft>
          <a:spcPct val="0"/>
        </a:spcAft>
        <a:defRPr sz="3600" b="1">
          <a:solidFill>
            <a:schemeClr val="tx1"/>
          </a:solidFill>
          <a:latin typeface="Calibri" charset="0"/>
          <a:ea typeface="ＭＳ Ｐゴシック" charset="0"/>
        </a:defRPr>
      </a:lvl8pPr>
      <a:lvl9pPr marL="1828800" algn="l" rtl="0" eaLnBrk="1" fontAlgn="base" hangingPunct="1">
        <a:lnSpc>
          <a:spcPct val="80000"/>
        </a:lnSpc>
        <a:spcBef>
          <a:spcPct val="0"/>
        </a:spcBef>
        <a:spcAft>
          <a:spcPct val="0"/>
        </a:spcAft>
        <a:defRPr sz="3600" b="1">
          <a:solidFill>
            <a:schemeClr val="tx1"/>
          </a:solidFill>
          <a:latin typeface="Calibri" charset="0"/>
          <a:ea typeface="ＭＳ Ｐゴシック" charset="0"/>
        </a:defRPr>
      </a:lvl9pPr>
    </p:titleStyle>
    <p:bodyStyle>
      <a:lvl1pPr marL="292100" indent="-292100" algn="l" rtl="0" eaLnBrk="1" fontAlgn="base" hangingPunct="1">
        <a:lnSpc>
          <a:spcPct val="90000"/>
        </a:lnSpc>
        <a:spcBef>
          <a:spcPts val="1000"/>
        </a:spcBef>
        <a:spcAft>
          <a:spcPct val="0"/>
        </a:spcAft>
        <a:buClr>
          <a:schemeClr val="tx1"/>
        </a:buClr>
        <a:buSzPct val="120000"/>
        <a:buFont typeface="Arial" charset="0"/>
        <a:buChar char="•"/>
        <a:defRPr lang="en-US" sz="2400" kern="1200" dirty="0">
          <a:solidFill>
            <a:srgbClr val="595959"/>
          </a:solidFill>
          <a:latin typeface="+mn-lt"/>
          <a:ea typeface="ＭＳ Ｐゴシック" charset="0"/>
          <a:cs typeface="ＭＳ Ｐゴシック" charset="0"/>
        </a:defRPr>
      </a:lvl1pPr>
      <a:lvl2pPr marL="741363" indent="-284163" algn="l" rtl="0" eaLnBrk="1" fontAlgn="base" hangingPunct="1">
        <a:lnSpc>
          <a:spcPct val="90000"/>
        </a:lnSpc>
        <a:spcBef>
          <a:spcPts val="500"/>
        </a:spcBef>
        <a:spcAft>
          <a:spcPct val="0"/>
        </a:spcAft>
        <a:buClr>
          <a:schemeClr val="tx1"/>
        </a:buClr>
        <a:buSzPct val="120000"/>
        <a:buFont typeface="Arial" charset="0"/>
        <a:buChar char="•"/>
        <a:defRPr lang="en-US" sz="2000" kern="1200" dirty="0">
          <a:solidFill>
            <a:srgbClr val="595959"/>
          </a:solidFill>
          <a:latin typeface="+mn-lt"/>
          <a:ea typeface="ＭＳ Ｐゴシック" charset="0"/>
          <a:cs typeface="+mn-cs"/>
        </a:defRPr>
      </a:lvl2pPr>
      <a:lvl3pPr marL="1206500" indent="-292100" algn="l" rtl="0" eaLnBrk="1" fontAlgn="base" hangingPunct="1">
        <a:lnSpc>
          <a:spcPct val="90000"/>
        </a:lnSpc>
        <a:spcBef>
          <a:spcPts val="500"/>
        </a:spcBef>
        <a:spcAft>
          <a:spcPct val="0"/>
        </a:spcAft>
        <a:buClr>
          <a:schemeClr val="tx1"/>
        </a:buClr>
        <a:buSzPct val="120000"/>
        <a:buFont typeface="Arial" charset="0"/>
        <a:buChar char="•"/>
        <a:defRPr lang="en-US" kern="1200" dirty="0">
          <a:solidFill>
            <a:srgbClr val="595959"/>
          </a:solidFill>
          <a:latin typeface="+mn-lt"/>
          <a:ea typeface="ＭＳ Ｐゴシック" charset="0"/>
          <a:cs typeface="+mn-cs"/>
        </a:defRPr>
      </a:lvl3pPr>
      <a:lvl4pPr marL="1655763" indent="-284163" algn="l" rtl="0" eaLnBrk="1" fontAlgn="base" hangingPunct="1">
        <a:lnSpc>
          <a:spcPct val="90000"/>
        </a:lnSpc>
        <a:spcBef>
          <a:spcPts val="500"/>
        </a:spcBef>
        <a:spcAft>
          <a:spcPct val="0"/>
        </a:spcAft>
        <a:buClr>
          <a:schemeClr val="tx1"/>
        </a:buClr>
        <a:buSzPct val="120000"/>
        <a:buFont typeface="Arial" charset="0"/>
        <a:buChar char="•"/>
        <a:defRPr lang="en-US" sz="1600" kern="1200" dirty="0">
          <a:solidFill>
            <a:srgbClr val="595959"/>
          </a:solidFill>
          <a:latin typeface="+mn-lt"/>
          <a:ea typeface="ＭＳ Ｐゴシック" charset="0"/>
          <a:cs typeface="+mn-cs"/>
        </a:defRPr>
      </a:lvl4pPr>
      <a:lvl5pPr marL="2057400" indent="-228600" algn="l" rtl="0" eaLnBrk="1" fontAlgn="base" hangingPunct="1">
        <a:lnSpc>
          <a:spcPct val="90000"/>
        </a:lnSpc>
        <a:spcBef>
          <a:spcPts val="500"/>
        </a:spcBef>
        <a:spcAft>
          <a:spcPct val="0"/>
        </a:spcAft>
        <a:buClr>
          <a:schemeClr val="tx1"/>
        </a:buClr>
        <a:buFont typeface="Arial" charset="0"/>
        <a:buChar char="•"/>
        <a:defRPr lang="en-US" sz="1400" kern="1200" dirty="0">
          <a:solidFill>
            <a:srgbClr val="595959"/>
          </a:solidFill>
          <a:latin typeface="+mn-lt"/>
          <a:ea typeface="ＭＳ Ｐゴシック"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lang="en-US" sz="1300" kern="1200" dirty="0" smtClean="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lang="en-US" sz="1200" kern="1200" dirty="0" smtClean="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lang="en-US" sz="1100" kern="1200" baseline="0" dirty="0" smtClean="0">
          <a:solidFill>
            <a:schemeClr val="tx1">
              <a:lumMod val="65000"/>
              <a:lumOff val="3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lang="en-US" sz="1000" kern="1200" dirty="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reddit.com/r/devops/comments/a7xbj5/infrastructure_as_code_terraform_modules/" TargetMode="External"/><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5.tiff"/><Relationship Id="rId4" Type="http://schemas.openxmlformats.org/officeDocument/2006/relationships/hyperlink" Target="https://www.reddit.com/r/devops/comments/a9zlh2/infrastructure_as_code_what_am_i_missing/"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3.xml.rels><?xml version="1.0" encoding="UTF-8" standalone="yes"?>
<Relationships xmlns="http://schemas.openxmlformats.org/package/2006/relationships"><Relationship Id="rId3" Type="http://schemas.openxmlformats.org/officeDocument/2006/relationships/hyperlink" Target="file:///Users/oded_priva/Downloads/DO-Infrastructureproductrequirements-240719-1652-239.pdf"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docs.python.org/3.7/library/pdb.html" TargetMode="External"/><Relationship Id="rId3" Type="http://schemas.openxmlformats.org/officeDocument/2006/relationships/hyperlink" Target="https://cookiecutter.readthedocs.io/en/latest/" TargetMode="External"/><Relationship Id="rId7" Type="http://schemas.openxmlformats.org/officeDocument/2006/relationships/hyperlink" Target="https://github.com/go-delve/delve"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hyperlink" Target="https://github.com/tmichel/sublime-terraform" TargetMode="External"/><Relationship Id="rId11" Type="http://schemas.openxmlformats.org/officeDocument/2006/relationships/hyperlink" Target="https://github.com/localstack/localstack" TargetMode="External"/><Relationship Id="rId5" Type="http://schemas.openxmlformats.org/officeDocument/2006/relationships/hyperlink" Target="https://marketplace.visualstudio.com/items?itemName=mauve.terraform" TargetMode="External"/><Relationship Id="rId10" Type="http://schemas.openxmlformats.org/officeDocument/2006/relationships/hyperlink" Target="https://github.com/coretech/terrafile" TargetMode="External"/><Relationship Id="rId4" Type="http://schemas.openxmlformats.org/officeDocument/2006/relationships/hyperlink" Target="https://plugins.jetbrains.com/plugin/7808-hashicorp-terraform--hcl-language-support" TargetMode="External"/><Relationship Id="rId9" Type="http://schemas.openxmlformats.org/officeDocument/2006/relationships/hyperlink" Target="https://www.terraform.io/docs/internals/debugging.Html" TargetMode="Externa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4.xml"/><Relationship Id="rId1" Type="http://schemas.openxmlformats.org/officeDocument/2006/relationships/slideLayout" Target="../slideLayouts/slideLayout6.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7.xml.rels><?xml version="1.0" encoding="UTF-8" standalone="yes"?>
<Relationships xmlns="http://schemas.openxmlformats.org/package/2006/relationships"><Relationship Id="rId3" Type="http://schemas.openxmlformats.org/officeDocument/2006/relationships/hyperlink" Target="https://tools.ietf.org/html/rfc1918" TargetMode="External"/><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hyperlink" Target="https://docs.python.org/3/library/unittest.html#module-unittest" TargetMode="External"/><Relationship Id="rId7" Type="http://schemas.openxmlformats.org/officeDocument/2006/relationships/hyperlink" Target="https://github.com/wata727/tflint" TargetMode="External"/><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hyperlink" Target="https://gauge.org/" TargetMode="External"/><Relationship Id="rId5" Type="http://schemas.openxmlformats.org/officeDocument/2006/relationships/hyperlink" Target="https://github.com/gruntwork-io/terratest" TargetMode="External"/><Relationship Id="rId4" Type="http://schemas.openxmlformats.org/officeDocument/2006/relationships/hyperlink" Target="https://github.com/instrumenta/conftest" TargetMode="Externa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7.xml"/><Relationship Id="rId1" Type="http://schemas.openxmlformats.org/officeDocument/2006/relationships/slideLayout" Target="../slideLayouts/slideLayout6.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runatlantis.io/" TargetMode="External"/><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3" Type="http://schemas.openxmlformats.org/officeDocument/2006/relationships/hyperlink" Target="https://www.terraform.io/docs/providers/" TargetMode="External"/><Relationship Id="rId2" Type="http://schemas.openxmlformats.org/officeDocument/2006/relationships/notesSlide" Target="../notesSlides/notesSlide6.xml"/><Relationship Id="rId1" Type="http://schemas.openxmlformats.org/officeDocument/2006/relationships/slideLayout" Target="../slideLayouts/slideLayout22.xml"/><Relationship Id="rId4" Type="http://schemas.openxmlformats.org/officeDocument/2006/relationships/hyperlink" Target="https://www.terraform.io/docs/providers/aws/index.html"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4.sv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FBE5C-73E3-3845-9E44-49A4E8066E55}"/>
              </a:ext>
            </a:extLst>
          </p:cNvPr>
          <p:cNvSpPr>
            <a:spLocks noGrp="1"/>
          </p:cNvSpPr>
          <p:nvPr>
            <p:ph type="ctrTitle"/>
          </p:nvPr>
        </p:nvSpPr>
        <p:spPr/>
        <p:txBody>
          <a:bodyPr/>
          <a:lstStyle/>
          <a:p>
            <a:r>
              <a:rPr lang="en-US" dirty="0"/>
              <a:t>Infrastructure-as-code</a:t>
            </a:r>
            <a:br>
              <a:rPr lang="en-US" dirty="0"/>
            </a:br>
            <a:r>
              <a:rPr lang="en-US" dirty="0"/>
              <a:t>are there any missing parts ?</a:t>
            </a:r>
          </a:p>
        </p:txBody>
      </p:sp>
      <p:sp>
        <p:nvSpPr>
          <p:cNvPr id="3" name="Subtitle 2">
            <a:extLst>
              <a:ext uri="{FF2B5EF4-FFF2-40B4-BE49-F238E27FC236}">
                <a16:creationId xmlns:a16="http://schemas.microsoft.com/office/drawing/2014/main" id="{5DE1C43D-A51F-7E4F-9762-CE2435AA1E0E}"/>
              </a:ext>
            </a:extLst>
          </p:cNvPr>
          <p:cNvSpPr>
            <a:spLocks noGrp="1"/>
          </p:cNvSpPr>
          <p:nvPr>
            <p:ph type="subTitle" idx="1"/>
          </p:nvPr>
        </p:nvSpPr>
        <p:spPr/>
        <p:txBody>
          <a:bodyPr/>
          <a:lstStyle/>
          <a:p>
            <a:endParaRPr lang="en-US"/>
          </a:p>
        </p:txBody>
      </p:sp>
      <p:sp>
        <p:nvSpPr>
          <p:cNvPr id="4" name="Text Placeholder 3">
            <a:extLst>
              <a:ext uri="{FF2B5EF4-FFF2-40B4-BE49-F238E27FC236}">
                <a16:creationId xmlns:a16="http://schemas.microsoft.com/office/drawing/2014/main" id="{C4B631AF-40A6-E44A-B4E2-923267F450D1}"/>
              </a:ext>
            </a:extLst>
          </p:cNvPr>
          <p:cNvSpPr>
            <a:spLocks noGrp="1"/>
          </p:cNvSpPr>
          <p:nvPr>
            <p:ph type="body" sz="quarter" idx="10"/>
          </p:nvPr>
        </p:nvSpPr>
        <p:spPr/>
        <p:txBody>
          <a:bodyPr/>
          <a:lstStyle/>
          <a:p>
            <a:r>
              <a:rPr lang="en-US" dirty="0"/>
              <a:t>@</a:t>
            </a:r>
            <a:r>
              <a:rPr lang="en-US" dirty="0" err="1"/>
              <a:t>odedpriva</a:t>
            </a:r>
            <a:endParaRPr lang="en-US" dirty="0"/>
          </a:p>
        </p:txBody>
      </p:sp>
      <p:sp>
        <p:nvSpPr>
          <p:cNvPr id="5" name="Text Placeholder 4">
            <a:extLst>
              <a:ext uri="{FF2B5EF4-FFF2-40B4-BE49-F238E27FC236}">
                <a16:creationId xmlns:a16="http://schemas.microsoft.com/office/drawing/2014/main" id="{30AB9166-FEBF-2B45-B073-381BE28428DB}"/>
              </a:ext>
            </a:extLst>
          </p:cNvPr>
          <p:cNvSpPr>
            <a:spLocks noGrp="1"/>
          </p:cNvSpPr>
          <p:nvPr>
            <p:ph type="body" sz="quarter" idx="11"/>
          </p:nvPr>
        </p:nvSpPr>
        <p:spPr/>
        <p:txBody>
          <a:bodyPr/>
          <a:lstStyle/>
          <a:p>
            <a:endParaRPr lang="en-US"/>
          </a:p>
        </p:txBody>
      </p:sp>
    </p:spTree>
    <p:extLst>
      <p:ext uri="{BB962C8B-B14F-4D97-AF65-F5344CB8AC3E}">
        <p14:creationId xmlns:p14="http://schemas.microsoft.com/office/powerpoint/2010/main" val="31025855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ABC0-1A0E-A94D-8371-AA36287CF5E1}"/>
              </a:ext>
            </a:extLst>
          </p:cNvPr>
          <p:cNvSpPr>
            <a:spLocks noGrp="1"/>
          </p:cNvSpPr>
          <p:nvPr>
            <p:ph type="title"/>
          </p:nvPr>
        </p:nvSpPr>
        <p:spPr>
          <a:xfrm>
            <a:off x="495301" y="381000"/>
            <a:ext cx="4076700" cy="382588"/>
          </a:xfrm>
        </p:spPr>
        <p:txBody>
          <a:bodyPr>
            <a:normAutofit fontScale="90000"/>
          </a:bodyPr>
          <a:lstStyle/>
          <a:p>
            <a:r>
              <a:rPr lang="en-US" dirty="0" err="1"/>
              <a:t>IaC</a:t>
            </a:r>
            <a:r>
              <a:rPr lang="en-US" dirty="0"/>
              <a:t> – what is missing ?</a:t>
            </a:r>
          </a:p>
        </p:txBody>
      </p:sp>
      <p:sp>
        <p:nvSpPr>
          <p:cNvPr id="10" name="Rectangle 9">
            <a:extLst>
              <a:ext uri="{FF2B5EF4-FFF2-40B4-BE49-F238E27FC236}">
                <a16:creationId xmlns:a16="http://schemas.microsoft.com/office/drawing/2014/main" id="{F26D945F-C61A-F542-83B2-E9EDAD2F0DA6}"/>
              </a:ext>
            </a:extLst>
          </p:cNvPr>
          <p:cNvSpPr/>
          <p:nvPr/>
        </p:nvSpPr>
        <p:spPr>
          <a:xfrm>
            <a:off x="260888" y="1779687"/>
            <a:ext cx="11670224" cy="3785652"/>
          </a:xfrm>
          <a:prstGeom prst="rect">
            <a:avLst/>
          </a:prstGeom>
        </p:spPr>
        <p:txBody>
          <a:bodyPr wrap="square">
            <a:spAutoFit/>
          </a:bodyPr>
          <a:lstStyle/>
          <a:p>
            <a:r>
              <a:rPr lang="en-US" sz="1000" dirty="0"/>
              <a:t>I've recently started working on a project that heavily </a:t>
            </a:r>
            <a:r>
              <a:rPr lang="en-US" sz="1000" dirty="0" err="1"/>
              <a:t>utilises</a:t>
            </a:r>
            <a:r>
              <a:rPr lang="en-US" sz="1000" dirty="0"/>
              <a:t> </a:t>
            </a:r>
            <a:r>
              <a:rPr lang="en-US" sz="1000" dirty="0" err="1"/>
              <a:t>IaC</a:t>
            </a:r>
            <a:r>
              <a:rPr lang="en-US" sz="1000" dirty="0"/>
              <a:t>. Now </a:t>
            </a:r>
            <a:r>
              <a:rPr lang="en-US" sz="2800" dirty="0"/>
              <a:t>coming from a software development background</a:t>
            </a:r>
            <a:r>
              <a:rPr lang="en-US" sz="1000" dirty="0"/>
              <a:t>, I have questioned the way a few things are being done and why the code is not following what I believed to be best practices. However the answer has always been "well that might be how its done in software development, but </a:t>
            </a:r>
            <a:r>
              <a:rPr lang="en-US" sz="2800" dirty="0"/>
              <a:t>its not how its done when coding infrastructure</a:t>
            </a:r>
            <a:r>
              <a:rPr lang="en-US" sz="1000" dirty="0"/>
              <a:t>". I even took one of the points to reddit and the consensus was the same there - </a:t>
            </a:r>
            <a:r>
              <a:rPr lang="en-US" sz="1000" u="sng" dirty="0">
                <a:hlinkClick r:id="rId3"/>
              </a:rPr>
              <a:t>https://www.reddit.com/r/devops/comments/a7xbj5/infrastructure_as_code_terraform_modules/</a:t>
            </a:r>
            <a:endParaRPr lang="en-US" sz="1000" dirty="0"/>
          </a:p>
          <a:p>
            <a:r>
              <a:rPr lang="en-US" sz="1000" dirty="0"/>
              <a:t>The main things I've questioned are:</a:t>
            </a:r>
          </a:p>
          <a:p>
            <a:r>
              <a:rPr lang="en-US" sz="3200" b="1" dirty="0"/>
              <a:t>Dependency Management (DM)</a:t>
            </a:r>
            <a:r>
              <a:rPr lang="en-US" sz="1000" dirty="0"/>
              <a:t> - from my previous post there doesn't seem to be any tool or even motivation to ensure that dependencies are monitored and kept up to date. DM ensures we receive downstream bug fixes and in particular any security updates. The response has been that infrastructure is less susceptible to these issues, but surely they still exist.</a:t>
            </a:r>
          </a:p>
          <a:p>
            <a:r>
              <a:rPr lang="en-US" sz="3200" b="1" dirty="0"/>
              <a:t>Clean and well structured code </a:t>
            </a:r>
            <a:r>
              <a:rPr lang="en-US" sz="1000" dirty="0"/>
              <a:t>- in software development its generally considered bad practice to duplicate code, and developers are encouraged to make use of loops to </a:t>
            </a:r>
            <a:r>
              <a:rPr lang="en-US" sz="1000" dirty="0" err="1"/>
              <a:t>minimise</a:t>
            </a:r>
            <a:r>
              <a:rPr lang="en-US" sz="1000" dirty="0"/>
              <a:t> the possibility of introducing a bug due to duplication. However, because </a:t>
            </a:r>
            <a:r>
              <a:rPr lang="en-US" sz="1000" dirty="0" err="1"/>
              <a:t>IaC</a:t>
            </a:r>
            <a:r>
              <a:rPr lang="en-US" sz="1000" dirty="0"/>
              <a:t> (or more specifically Terraform) is a declarative language its okay to write it out long-hand and duplicate the code.</a:t>
            </a:r>
          </a:p>
          <a:p>
            <a:r>
              <a:rPr lang="en-US" sz="3200" b="1" dirty="0"/>
              <a:t>Unit testing </a:t>
            </a:r>
            <a:r>
              <a:rPr lang="en-US" sz="1000" dirty="0"/>
              <a:t>- developers rely heavily on unit and integration tests to ensure a program has the desired outcome. However, because </a:t>
            </a:r>
            <a:r>
              <a:rPr lang="en-US" sz="1000" dirty="0" err="1"/>
              <a:t>IaC</a:t>
            </a:r>
            <a:r>
              <a:rPr lang="en-US" sz="1000" dirty="0"/>
              <a:t> (or more specifically Terraform) is a declarative language its appears to be acceptable not to write them and to rely on tools such as </a:t>
            </a:r>
            <a:r>
              <a:rPr lang="en-US" sz="1000" dirty="0" err="1"/>
              <a:t>InSpec</a:t>
            </a:r>
            <a:r>
              <a:rPr lang="en-US" sz="1000" dirty="0"/>
              <a:t>. I appreciate the coverage we get with </a:t>
            </a:r>
            <a:r>
              <a:rPr lang="en-US" sz="1000" dirty="0" err="1"/>
              <a:t>InSpec</a:t>
            </a:r>
            <a:r>
              <a:rPr lang="en-US" sz="1000" dirty="0"/>
              <a:t>, but when compared with the testing pyramid concept it is not as low level and doesn't provide feedback as quickly as unit tests would.</a:t>
            </a:r>
          </a:p>
          <a:p>
            <a:endParaRPr lang="en-US" dirty="0"/>
          </a:p>
        </p:txBody>
      </p:sp>
      <p:pic>
        <p:nvPicPr>
          <p:cNvPr id="12" name="Picture 11">
            <a:hlinkClick r:id="rId4"/>
            <a:extLst>
              <a:ext uri="{FF2B5EF4-FFF2-40B4-BE49-F238E27FC236}">
                <a16:creationId xmlns:a16="http://schemas.microsoft.com/office/drawing/2014/main" id="{F4295682-3E60-C848-B01D-1EC8C1B80149}"/>
              </a:ext>
            </a:extLst>
          </p:cNvPr>
          <p:cNvPicPr>
            <a:picLocks noChangeAspect="1"/>
          </p:cNvPicPr>
          <p:nvPr/>
        </p:nvPicPr>
        <p:blipFill>
          <a:blip r:embed="rId5"/>
          <a:stretch>
            <a:fillRect/>
          </a:stretch>
        </p:blipFill>
        <p:spPr>
          <a:xfrm>
            <a:off x="260888" y="1028270"/>
            <a:ext cx="751417" cy="751417"/>
          </a:xfrm>
          <a:prstGeom prst="rect">
            <a:avLst/>
          </a:prstGeom>
        </p:spPr>
      </p:pic>
    </p:spTree>
    <p:extLst>
      <p:ext uri="{BB962C8B-B14F-4D97-AF65-F5344CB8AC3E}">
        <p14:creationId xmlns:p14="http://schemas.microsoft.com/office/powerpoint/2010/main" val="35475687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ABC0-1A0E-A94D-8371-AA36287CF5E1}"/>
              </a:ext>
            </a:extLst>
          </p:cNvPr>
          <p:cNvSpPr>
            <a:spLocks noGrp="1"/>
          </p:cNvSpPr>
          <p:nvPr>
            <p:ph type="title"/>
          </p:nvPr>
        </p:nvSpPr>
        <p:spPr/>
        <p:txBody>
          <a:bodyPr>
            <a:normAutofit fontScale="90000"/>
          </a:bodyPr>
          <a:lstStyle/>
          <a:p>
            <a:r>
              <a:rPr lang="en-US" dirty="0" err="1"/>
              <a:t>IaC</a:t>
            </a:r>
            <a:r>
              <a:rPr lang="en-US" dirty="0"/>
              <a:t> </a:t>
            </a:r>
            <a:r>
              <a:rPr lang="en-US" baseline="0" dirty="0"/>
              <a:t>– what did we gain ? </a:t>
            </a:r>
            <a:endParaRPr lang="en-US" dirty="0"/>
          </a:p>
        </p:txBody>
      </p:sp>
      <p:graphicFrame>
        <p:nvGraphicFramePr>
          <p:cNvPr id="6" name="Content Placeholder 5">
            <a:extLst>
              <a:ext uri="{FF2B5EF4-FFF2-40B4-BE49-F238E27FC236}">
                <a16:creationId xmlns:a16="http://schemas.microsoft.com/office/drawing/2014/main" id="{AB7B5E9D-081E-1F4B-858B-95574514FAEC}"/>
              </a:ext>
            </a:extLst>
          </p:cNvPr>
          <p:cNvGraphicFramePr>
            <a:graphicFrameLocks noGrp="1"/>
          </p:cNvGraphicFramePr>
          <p:nvPr>
            <p:ph sz="quarter" idx="12"/>
            <p:extLst>
              <p:ext uri="{D42A27DB-BD31-4B8C-83A1-F6EECF244321}">
                <p14:modId xmlns:p14="http://schemas.microsoft.com/office/powerpoint/2010/main" val="1572874470"/>
              </p:ext>
            </p:extLst>
          </p:nvPr>
        </p:nvGraphicFramePr>
        <p:xfrm>
          <a:off x="495300" y="1319120"/>
          <a:ext cx="11201400" cy="4663440"/>
        </p:xfrm>
        <a:graphic>
          <a:graphicData uri="http://schemas.openxmlformats.org/drawingml/2006/table">
            <a:tbl>
              <a:tblPr firstRow="1" bandRow="1">
                <a:tableStyleId>{5C22544A-7EE6-4342-B048-85BDC9FD1C3A}</a:tableStyleId>
              </a:tblPr>
              <a:tblGrid>
                <a:gridCol w="2321472">
                  <a:extLst>
                    <a:ext uri="{9D8B030D-6E8A-4147-A177-3AD203B41FA5}">
                      <a16:colId xmlns:a16="http://schemas.microsoft.com/office/drawing/2014/main" val="3591830047"/>
                    </a:ext>
                  </a:extLst>
                </a:gridCol>
                <a:gridCol w="3845285">
                  <a:extLst>
                    <a:ext uri="{9D8B030D-6E8A-4147-A177-3AD203B41FA5}">
                      <a16:colId xmlns:a16="http://schemas.microsoft.com/office/drawing/2014/main" val="2676783296"/>
                    </a:ext>
                  </a:extLst>
                </a:gridCol>
                <a:gridCol w="5034643">
                  <a:extLst>
                    <a:ext uri="{9D8B030D-6E8A-4147-A177-3AD203B41FA5}">
                      <a16:colId xmlns:a16="http://schemas.microsoft.com/office/drawing/2014/main" val="2513905529"/>
                    </a:ext>
                  </a:extLst>
                </a:gridCol>
              </a:tblGrid>
              <a:tr h="370840">
                <a:tc>
                  <a:txBody>
                    <a:bodyPr/>
                    <a:lstStyle/>
                    <a:p>
                      <a:endParaRPr lang="en-US" sz="28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t>Infra-as-console</a:t>
                      </a:r>
                    </a:p>
                  </a:txBody>
                  <a:tcPr/>
                </a:tc>
                <a:tc>
                  <a:txBody>
                    <a:bodyPr/>
                    <a:lstStyle/>
                    <a:p>
                      <a:pPr algn="ctr"/>
                      <a:r>
                        <a:rPr lang="en-US" sz="2800" dirty="0"/>
                        <a:t>Infra-as-code</a:t>
                      </a:r>
                    </a:p>
                  </a:txBody>
                  <a:tcPr/>
                </a:tc>
                <a:extLst>
                  <a:ext uri="{0D108BD9-81ED-4DB2-BD59-A6C34878D82A}">
                    <a16:rowId xmlns:a16="http://schemas.microsoft.com/office/drawing/2014/main" val="1041533349"/>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dirty="0"/>
                        <a:t>Reproducible</a:t>
                      </a:r>
                    </a:p>
                  </a:txBody>
                  <a:tcPr/>
                </a:tc>
                <a:tc>
                  <a:txBody>
                    <a:bodyPr/>
                    <a:lstStyle/>
                    <a:p>
                      <a:pPr marL="0" algn="ctr" defTabSz="914400" rtl="1" eaLnBrk="1" latinLnBrk="0" hangingPunct="1"/>
                      <a:endParaRPr lang="en-US" sz="2800" dirty="0"/>
                    </a:p>
                  </a:txBody>
                  <a:tcPr/>
                </a:tc>
                <a:tc>
                  <a:txBody>
                    <a:bodyPr/>
                    <a:lstStyle/>
                    <a:p>
                      <a:pPr algn="ctr"/>
                      <a:r>
                        <a:rPr lang="en-US" sz="2800" dirty="0"/>
                        <a:t>✅</a:t>
                      </a:r>
                    </a:p>
                  </a:txBody>
                  <a:tcPr/>
                </a:tc>
                <a:extLst>
                  <a:ext uri="{0D108BD9-81ED-4DB2-BD59-A6C34878D82A}">
                    <a16:rowId xmlns:a16="http://schemas.microsoft.com/office/drawing/2014/main" val="2827461300"/>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dirty="0"/>
                        <a:t>Repeatable</a:t>
                      </a:r>
                    </a:p>
                  </a:txBody>
                  <a:tcPr/>
                </a:tc>
                <a:tc>
                  <a:txBody>
                    <a:bodyPr/>
                    <a:lstStyle/>
                    <a:p>
                      <a:pPr marL="0" algn="ctr" defTabSz="914400" rtl="0" eaLnBrk="1" latinLnBrk="0" hangingPunct="1"/>
                      <a:endParaRPr lang="en-US" sz="2800" dirty="0"/>
                    </a:p>
                  </a:txBody>
                  <a:tcPr/>
                </a:tc>
                <a:tc>
                  <a:txBody>
                    <a:bodyPr/>
                    <a:lstStyle/>
                    <a:p>
                      <a:pPr algn="ctr"/>
                      <a:r>
                        <a:rPr lang="en-US" sz="2800" dirty="0"/>
                        <a:t>✅</a:t>
                      </a:r>
                    </a:p>
                  </a:txBody>
                  <a:tcPr/>
                </a:tc>
                <a:extLst>
                  <a:ext uri="{0D108BD9-81ED-4DB2-BD59-A6C34878D82A}">
                    <a16:rowId xmlns:a16="http://schemas.microsoft.com/office/drawing/2014/main" val="3856083507"/>
                  </a:ext>
                </a:extLst>
              </a:tr>
              <a:tr h="370840">
                <a:tc>
                  <a:txBody>
                    <a:bodyPr/>
                    <a:lstStyle/>
                    <a:p>
                      <a:r>
                        <a:rPr lang="en-US" sz="2800" dirty="0"/>
                        <a:t>Auditable</a:t>
                      </a:r>
                    </a:p>
                  </a:txBody>
                  <a:tcPr/>
                </a:tc>
                <a:tc>
                  <a:txBody>
                    <a:bodyPr/>
                    <a:lstStyle/>
                    <a:p>
                      <a:pPr algn="ctr"/>
                      <a:r>
                        <a:rPr lang="en-US" sz="28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t>✅</a:t>
                      </a:r>
                    </a:p>
                  </a:txBody>
                  <a:tcPr/>
                </a:tc>
                <a:extLst>
                  <a:ext uri="{0D108BD9-81ED-4DB2-BD59-A6C34878D82A}">
                    <a16:rowId xmlns:a16="http://schemas.microsoft.com/office/drawing/2014/main" val="153420600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kern="1200" dirty="0">
                          <a:solidFill>
                            <a:schemeClr val="dk1"/>
                          </a:solidFill>
                          <a:effectLst/>
                          <a:latin typeface="+mn-lt"/>
                          <a:ea typeface="+mn-ea"/>
                          <a:cs typeface="+mn-cs"/>
                        </a:rPr>
                        <a:t>Reliability</a:t>
                      </a:r>
                    </a:p>
                  </a:txBody>
                  <a:tcPr/>
                </a:tc>
                <a:tc>
                  <a:txBody>
                    <a:bodyPr/>
                    <a:lstStyle/>
                    <a:p>
                      <a:pPr algn="ctr"/>
                      <a:endParaRPr lang="en-US" sz="28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t>✅</a:t>
                      </a:r>
                    </a:p>
                  </a:txBody>
                  <a:tcPr/>
                </a:tc>
                <a:extLst>
                  <a:ext uri="{0D108BD9-81ED-4DB2-BD59-A6C34878D82A}">
                    <a16:rowId xmlns:a16="http://schemas.microsoft.com/office/drawing/2014/main" val="2747282878"/>
                  </a:ext>
                </a:extLst>
              </a:tr>
              <a:tr h="370840">
                <a:tc>
                  <a:txBody>
                    <a:bodyPr/>
                    <a:lstStyle/>
                    <a:p>
                      <a:r>
                        <a:rPr lang="en-US" sz="2800" dirty="0"/>
                        <a:t>Template</a:t>
                      </a:r>
                    </a:p>
                  </a:txBody>
                  <a:tcPr/>
                </a:tc>
                <a:tc>
                  <a:txBody>
                    <a:bodyPr/>
                    <a:lstStyle/>
                    <a:p>
                      <a:pPr algn="ctr"/>
                      <a:endParaRPr lang="en-US" sz="2800" dirty="0"/>
                    </a:p>
                  </a:txBody>
                  <a:tcPr/>
                </a:tc>
                <a:tc>
                  <a:txBody>
                    <a:bodyPr/>
                    <a:lstStyle/>
                    <a:p>
                      <a:pPr algn="ctr"/>
                      <a:r>
                        <a:rPr lang="en-US" sz="2800" dirty="0"/>
                        <a:t>✅</a:t>
                      </a:r>
                    </a:p>
                  </a:txBody>
                  <a:tcPr/>
                </a:tc>
                <a:extLst>
                  <a:ext uri="{0D108BD9-81ED-4DB2-BD59-A6C34878D82A}">
                    <a16:rowId xmlns:a16="http://schemas.microsoft.com/office/drawing/2014/main" val="970735630"/>
                  </a:ext>
                </a:extLst>
              </a:tr>
              <a:tr h="370840">
                <a:tc>
                  <a:txBody>
                    <a:bodyPr/>
                    <a:lstStyle/>
                    <a:p>
                      <a:r>
                        <a:rPr lang="en-US" sz="2800" dirty="0"/>
                        <a:t>Comparable</a:t>
                      </a:r>
                    </a:p>
                  </a:txBody>
                  <a:tcPr/>
                </a:tc>
                <a:tc>
                  <a:txBody>
                    <a:bodyPr/>
                    <a:lstStyle/>
                    <a:p>
                      <a:pPr marL="0" algn="ctr" defTabSz="914400" rtl="1" eaLnBrk="1" latinLnBrk="0" hangingPunct="1"/>
                      <a:endParaRPr lang="en-US" sz="2800" dirty="0"/>
                    </a:p>
                  </a:txBody>
                  <a:tcP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en-US" sz="2800" dirty="0"/>
                        <a:t>✅</a:t>
                      </a:r>
                    </a:p>
                  </a:txBody>
                  <a:tcPr/>
                </a:tc>
                <a:extLst>
                  <a:ext uri="{0D108BD9-81ED-4DB2-BD59-A6C34878D82A}">
                    <a16:rowId xmlns:a16="http://schemas.microsoft.com/office/drawing/2014/main" val="1224925235"/>
                  </a:ext>
                </a:extLst>
              </a:tr>
              <a:tr h="370840">
                <a:tc>
                  <a:txBody>
                    <a:bodyPr/>
                    <a:lstStyle/>
                    <a:p>
                      <a:r>
                        <a:rPr lang="en-US" sz="2800" dirty="0"/>
                        <a:t>Fast deploy</a:t>
                      </a:r>
                    </a:p>
                  </a:txBody>
                  <a:tcPr/>
                </a:tc>
                <a:tc>
                  <a:txBody>
                    <a:bodyPr/>
                    <a:lstStyle/>
                    <a:p>
                      <a:pPr marL="0" algn="ctr" defTabSz="914400" rtl="0" eaLnBrk="1" latinLnBrk="0" hangingPunct="1"/>
                      <a:endParaRPr lang="en-US" sz="28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t>✅</a:t>
                      </a:r>
                    </a:p>
                  </a:txBody>
                  <a:tcPr/>
                </a:tc>
                <a:extLst>
                  <a:ext uri="{0D108BD9-81ED-4DB2-BD59-A6C34878D82A}">
                    <a16:rowId xmlns:a16="http://schemas.microsoft.com/office/drawing/2014/main" val="3968766522"/>
                  </a:ext>
                </a:extLst>
              </a:tr>
              <a:tr h="370840">
                <a:tc>
                  <a:txBody>
                    <a:bodyPr/>
                    <a:lstStyle/>
                    <a:p>
                      <a:r>
                        <a:rPr lang="en-US" sz="2800" dirty="0"/>
                        <a:t>Rollback</a:t>
                      </a:r>
                    </a:p>
                  </a:txBody>
                  <a:tcPr/>
                </a:tc>
                <a:tc>
                  <a:txBody>
                    <a:bodyPr/>
                    <a:lstStyle/>
                    <a:p>
                      <a:pPr marL="0" algn="ctr" defTabSz="914400" rtl="0" eaLnBrk="1" latinLnBrk="0" hangingPunct="1"/>
                      <a:endParaRPr lang="en-US" sz="28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t>✅</a:t>
                      </a:r>
                    </a:p>
                  </a:txBody>
                  <a:tcPr/>
                </a:tc>
                <a:extLst>
                  <a:ext uri="{0D108BD9-81ED-4DB2-BD59-A6C34878D82A}">
                    <a16:rowId xmlns:a16="http://schemas.microsoft.com/office/drawing/2014/main" val="3715050670"/>
                  </a:ext>
                </a:extLst>
              </a:tr>
            </a:tbl>
          </a:graphicData>
        </a:graphic>
      </p:graphicFrame>
    </p:spTree>
    <p:extLst>
      <p:ext uri="{BB962C8B-B14F-4D97-AF65-F5344CB8AC3E}">
        <p14:creationId xmlns:p14="http://schemas.microsoft.com/office/powerpoint/2010/main" val="4206212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EA442483-7813-994F-81A5-5D1E8F8D99E5}"/>
              </a:ext>
            </a:extLst>
          </p:cNvPr>
          <p:cNvGraphicFramePr>
            <a:graphicFrameLocks noGrp="1"/>
          </p:cNvGraphicFramePr>
          <p:nvPr>
            <p:ph sz="quarter" idx="12"/>
            <p:extLst>
              <p:ext uri="{D42A27DB-BD31-4B8C-83A1-F6EECF244321}">
                <p14:modId xmlns:p14="http://schemas.microsoft.com/office/powerpoint/2010/main" val="131628030"/>
              </p:ext>
            </p:extLst>
          </p:nvPr>
        </p:nvGraphicFramePr>
        <p:xfrm>
          <a:off x="495300" y="1133475"/>
          <a:ext cx="11201400" cy="4924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873214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4FFC4-7C5C-EB4F-AECD-1E0B46DC7663}"/>
              </a:ext>
            </a:extLst>
          </p:cNvPr>
          <p:cNvSpPr>
            <a:spLocks noGrp="1"/>
          </p:cNvSpPr>
          <p:nvPr>
            <p:ph type="title"/>
          </p:nvPr>
        </p:nvSpPr>
        <p:spPr/>
        <p:txBody>
          <a:bodyPr/>
          <a:lstStyle/>
          <a:p>
            <a:pPr lvl="0"/>
            <a:r>
              <a:rPr lang="en-US" dirty="0"/>
              <a:t>requirements</a:t>
            </a:r>
          </a:p>
        </p:txBody>
      </p:sp>
      <p:graphicFrame>
        <p:nvGraphicFramePr>
          <p:cNvPr id="7" name="Content Placeholder 6">
            <a:extLst>
              <a:ext uri="{FF2B5EF4-FFF2-40B4-BE49-F238E27FC236}">
                <a16:creationId xmlns:a16="http://schemas.microsoft.com/office/drawing/2014/main" id="{FC580591-A846-2448-8E9A-71786DADF01E}"/>
              </a:ext>
            </a:extLst>
          </p:cNvPr>
          <p:cNvGraphicFramePr>
            <a:graphicFrameLocks noGrp="1"/>
          </p:cNvGraphicFramePr>
          <p:nvPr>
            <p:ph sz="quarter" idx="12"/>
            <p:extLst>
              <p:ext uri="{D42A27DB-BD31-4B8C-83A1-F6EECF244321}">
                <p14:modId xmlns:p14="http://schemas.microsoft.com/office/powerpoint/2010/main" val="1212628056"/>
              </p:ext>
            </p:extLst>
          </p:nvPr>
        </p:nvGraphicFramePr>
        <p:xfrm>
          <a:off x="495300" y="1133475"/>
          <a:ext cx="11188701" cy="741680"/>
        </p:xfrm>
        <a:graphic>
          <a:graphicData uri="http://schemas.openxmlformats.org/drawingml/2006/table">
            <a:tbl>
              <a:tblPr firstRow="1" bandRow="1">
                <a:tableStyleId>{5C22544A-7EE6-4342-B048-85BDC9FD1C3A}</a:tableStyleId>
              </a:tblPr>
              <a:tblGrid>
                <a:gridCol w="4788632">
                  <a:extLst>
                    <a:ext uri="{9D8B030D-6E8A-4147-A177-3AD203B41FA5}">
                      <a16:colId xmlns:a16="http://schemas.microsoft.com/office/drawing/2014/main" val="3863644392"/>
                    </a:ext>
                  </a:extLst>
                </a:gridCol>
                <a:gridCol w="4788632">
                  <a:extLst>
                    <a:ext uri="{9D8B030D-6E8A-4147-A177-3AD203B41FA5}">
                      <a16:colId xmlns:a16="http://schemas.microsoft.com/office/drawing/2014/main" val="2066747668"/>
                    </a:ext>
                  </a:extLst>
                </a:gridCol>
                <a:gridCol w="1611437">
                  <a:extLst>
                    <a:ext uri="{9D8B030D-6E8A-4147-A177-3AD203B41FA5}">
                      <a16:colId xmlns:a16="http://schemas.microsoft.com/office/drawing/2014/main" val="19256943"/>
                    </a:ext>
                  </a:extLst>
                </a:gridCol>
              </a:tblGrid>
              <a:tr h="370840">
                <a:tc>
                  <a:txBody>
                    <a:bodyPr/>
                    <a:lstStyle/>
                    <a:p>
                      <a:pPr algn="ctr"/>
                      <a:r>
                        <a:rPr lang="en-US" dirty="0"/>
                        <a:t>Software development</a:t>
                      </a:r>
                    </a:p>
                  </a:txBody>
                  <a:tcPr/>
                </a:tc>
                <a:tc>
                  <a:txBody>
                    <a:bodyPr/>
                    <a:lstStyle/>
                    <a:p>
                      <a:pPr algn="ctr"/>
                      <a:r>
                        <a:rPr lang="en-US" dirty="0"/>
                        <a:t>Infrastructure development</a:t>
                      </a:r>
                    </a:p>
                  </a:txBody>
                  <a:tcPr/>
                </a:tc>
                <a:tc>
                  <a:txBody>
                    <a:bodyPr/>
                    <a:lstStyle/>
                    <a:p>
                      <a:pPr algn="ctr"/>
                      <a:r>
                        <a:rPr lang="en-US" dirty="0"/>
                        <a:t>Maturity</a:t>
                      </a:r>
                    </a:p>
                  </a:txBody>
                  <a:tcPr/>
                </a:tc>
                <a:extLst>
                  <a:ext uri="{0D108BD9-81ED-4DB2-BD59-A6C34878D82A}">
                    <a16:rowId xmlns:a16="http://schemas.microsoft.com/office/drawing/2014/main" val="1987744572"/>
                  </a:ext>
                </a:extLst>
              </a:tr>
              <a:tr h="370840">
                <a:tc>
                  <a:txBody>
                    <a:bodyPr/>
                    <a:lstStyle/>
                    <a:p>
                      <a:pPr algn="l"/>
                      <a:r>
                        <a:rPr lang="en-US" dirty="0"/>
                        <a:t>Software requirements</a:t>
                      </a:r>
                    </a:p>
                  </a:txBody>
                  <a:tcPr/>
                </a:tc>
                <a:tc>
                  <a:txBody>
                    <a:bodyPr/>
                    <a:lstStyle/>
                    <a:p>
                      <a:r>
                        <a:rPr lang="en-US" sz="1800" b="0" kern="1200" dirty="0">
                          <a:solidFill>
                            <a:schemeClr val="dk1"/>
                          </a:solidFill>
                          <a:effectLst/>
                          <a:latin typeface="+mn-lt"/>
                          <a:ea typeface="+mn-ea"/>
                          <a:cs typeface="+mn-cs"/>
                          <a:hlinkClick r:id="rId3"/>
                        </a:rPr>
                        <a:t>Infrastructure requirements </a:t>
                      </a:r>
                      <a:endParaRPr lang="en-US" b="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a:t>
                      </a:r>
                    </a:p>
                  </a:txBody>
                  <a:tcPr/>
                </a:tc>
                <a:extLst>
                  <a:ext uri="{0D108BD9-81ED-4DB2-BD59-A6C34878D82A}">
                    <a16:rowId xmlns:a16="http://schemas.microsoft.com/office/drawing/2014/main" val="1418374840"/>
                  </a:ext>
                </a:extLst>
              </a:tr>
            </a:tbl>
          </a:graphicData>
        </a:graphic>
      </p:graphicFrame>
    </p:spTree>
    <p:extLst>
      <p:ext uri="{BB962C8B-B14F-4D97-AF65-F5344CB8AC3E}">
        <p14:creationId xmlns:p14="http://schemas.microsoft.com/office/powerpoint/2010/main" val="691468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EA442483-7813-994F-81A5-5D1E8F8D99E5}"/>
              </a:ext>
            </a:extLst>
          </p:cNvPr>
          <p:cNvGraphicFramePr>
            <a:graphicFrameLocks noGrp="1"/>
          </p:cNvGraphicFramePr>
          <p:nvPr>
            <p:ph sz="quarter" idx="12"/>
            <p:extLst>
              <p:ext uri="{D42A27DB-BD31-4B8C-83A1-F6EECF244321}">
                <p14:modId xmlns:p14="http://schemas.microsoft.com/office/powerpoint/2010/main" val="895066697"/>
              </p:ext>
            </p:extLst>
          </p:nvPr>
        </p:nvGraphicFramePr>
        <p:xfrm>
          <a:off x="495300" y="1133475"/>
          <a:ext cx="11201400" cy="4924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43062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2A530-97C4-D646-922A-4009C08DB874}"/>
              </a:ext>
            </a:extLst>
          </p:cNvPr>
          <p:cNvSpPr>
            <a:spLocks noGrp="1"/>
          </p:cNvSpPr>
          <p:nvPr>
            <p:ph type="title"/>
          </p:nvPr>
        </p:nvSpPr>
        <p:spPr/>
        <p:txBody>
          <a:bodyPr/>
          <a:lstStyle/>
          <a:p>
            <a:r>
              <a:rPr lang="en-US" dirty="0"/>
              <a:t>development</a:t>
            </a:r>
          </a:p>
        </p:txBody>
      </p:sp>
      <p:graphicFrame>
        <p:nvGraphicFramePr>
          <p:cNvPr id="4" name="Content Placeholder 3">
            <a:extLst>
              <a:ext uri="{FF2B5EF4-FFF2-40B4-BE49-F238E27FC236}">
                <a16:creationId xmlns:a16="http://schemas.microsoft.com/office/drawing/2014/main" id="{12C0C574-94EC-A147-9FB3-6C3357C01FA5}"/>
              </a:ext>
            </a:extLst>
          </p:cNvPr>
          <p:cNvGraphicFramePr>
            <a:graphicFrameLocks noGrp="1"/>
          </p:cNvGraphicFramePr>
          <p:nvPr>
            <p:ph sz="quarter" idx="12"/>
            <p:extLst>
              <p:ext uri="{D42A27DB-BD31-4B8C-83A1-F6EECF244321}">
                <p14:modId xmlns:p14="http://schemas.microsoft.com/office/powerpoint/2010/main" val="3904747185"/>
              </p:ext>
            </p:extLst>
          </p:nvPr>
        </p:nvGraphicFramePr>
        <p:xfrm>
          <a:off x="125361" y="1143414"/>
          <a:ext cx="11941278" cy="4515810"/>
        </p:xfrm>
        <a:graphic>
          <a:graphicData uri="http://schemas.openxmlformats.org/drawingml/2006/table">
            <a:tbl>
              <a:tblPr firstRow="1" bandRow="1">
                <a:tableStyleId>{5C22544A-7EE6-4342-B048-85BDC9FD1C3A}</a:tableStyleId>
              </a:tblPr>
              <a:tblGrid>
                <a:gridCol w="2478691">
                  <a:extLst>
                    <a:ext uri="{9D8B030D-6E8A-4147-A177-3AD203B41FA5}">
                      <a16:colId xmlns:a16="http://schemas.microsoft.com/office/drawing/2014/main" val="1495095711"/>
                    </a:ext>
                  </a:extLst>
                </a:gridCol>
                <a:gridCol w="2455242">
                  <a:extLst>
                    <a:ext uri="{9D8B030D-6E8A-4147-A177-3AD203B41FA5}">
                      <a16:colId xmlns:a16="http://schemas.microsoft.com/office/drawing/2014/main" val="762055591"/>
                    </a:ext>
                  </a:extLst>
                </a:gridCol>
                <a:gridCol w="5356915">
                  <a:extLst>
                    <a:ext uri="{9D8B030D-6E8A-4147-A177-3AD203B41FA5}">
                      <a16:colId xmlns:a16="http://schemas.microsoft.com/office/drawing/2014/main" val="3004653651"/>
                    </a:ext>
                  </a:extLst>
                </a:gridCol>
                <a:gridCol w="1650430">
                  <a:extLst>
                    <a:ext uri="{9D8B030D-6E8A-4147-A177-3AD203B41FA5}">
                      <a16:colId xmlns:a16="http://schemas.microsoft.com/office/drawing/2014/main" val="1745821565"/>
                    </a:ext>
                  </a:extLst>
                </a:gridCol>
              </a:tblGrid>
              <a:tr h="373604">
                <a:tc>
                  <a:txBody>
                    <a:bodyPr/>
                    <a:lstStyle/>
                    <a:p>
                      <a:endParaRPr lang="en-US" sz="2800" dirty="0"/>
                    </a:p>
                  </a:txBody>
                  <a:tcPr/>
                </a:tc>
                <a:tc>
                  <a:txBody>
                    <a:bodyPr/>
                    <a:lstStyle/>
                    <a:p>
                      <a:pPr algn="ctr"/>
                      <a:r>
                        <a:rPr lang="en-US" sz="2800" dirty="0"/>
                        <a:t>Software development</a:t>
                      </a:r>
                    </a:p>
                  </a:txBody>
                  <a:tcPr/>
                </a:tc>
                <a:tc>
                  <a:txBody>
                    <a:bodyPr/>
                    <a:lstStyle/>
                    <a:p>
                      <a:pPr algn="ctr"/>
                      <a:r>
                        <a:rPr lang="en-US" sz="2800" dirty="0"/>
                        <a:t>Infrastructure development</a:t>
                      </a:r>
                    </a:p>
                  </a:txBody>
                  <a:tcPr/>
                </a:tc>
                <a:tc>
                  <a:txBody>
                    <a:bodyPr/>
                    <a:lstStyle/>
                    <a:p>
                      <a:pPr algn="ctr"/>
                      <a:r>
                        <a:rPr lang="en-US" sz="2800" dirty="0"/>
                        <a:t>Maturity</a:t>
                      </a:r>
                    </a:p>
                  </a:txBody>
                  <a:tcPr/>
                </a:tc>
                <a:extLst>
                  <a:ext uri="{0D108BD9-81ED-4DB2-BD59-A6C34878D82A}">
                    <a16:rowId xmlns:a16="http://schemas.microsoft.com/office/drawing/2014/main" val="1996368616"/>
                  </a:ext>
                </a:extLst>
              </a:tr>
              <a:tr h="373604">
                <a:tc>
                  <a:txBody>
                    <a:bodyPr/>
                    <a:lstStyle/>
                    <a:p>
                      <a:r>
                        <a:rPr lang="en-US" sz="2800" dirty="0"/>
                        <a:t>Boilerplate</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i="0" kern="1200" dirty="0" err="1">
                          <a:solidFill>
                            <a:schemeClr val="dk1"/>
                          </a:solidFill>
                          <a:effectLst/>
                          <a:latin typeface="+mn-lt"/>
                          <a:ea typeface="+mn-ea"/>
                          <a:cs typeface="+mn-cs"/>
                        </a:rPr>
                        <a:t>Cookiecutter</a:t>
                      </a:r>
                      <a:endParaRPr lang="en-US" sz="2800" b="1" i="0"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1" i="0" kern="1200" dirty="0">
                          <a:solidFill>
                            <a:schemeClr val="dk1"/>
                          </a:solidFill>
                          <a:effectLst/>
                          <a:latin typeface="+mn-lt"/>
                          <a:ea typeface="+mn-ea"/>
                          <a:cs typeface="+mn-cs"/>
                          <a:hlinkClick r:id="rId3"/>
                        </a:rPr>
                        <a:t>Cookiecutter</a:t>
                      </a:r>
                      <a:r>
                        <a:rPr lang="en-US" sz="2800" b="1" i="0" kern="1200" dirty="0">
                          <a:solidFill>
                            <a:schemeClr val="dk1"/>
                          </a:solidFill>
                          <a:effectLst/>
                          <a:latin typeface="+mn-lt"/>
                          <a:ea typeface="+mn-ea"/>
                          <a:cs typeface="+mn-cs"/>
                        </a:rPr>
                        <a:t> </a:t>
                      </a:r>
                      <a:r>
                        <a:rPr lang="en-US" sz="2800" dirty="0"/>
                        <a:t>[</a:t>
                      </a:r>
                      <a:r>
                        <a:rPr lang="en-US" sz="2800" b="0" i="0" kern="1200" dirty="0">
                          <a:solidFill>
                            <a:schemeClr val="dk1"/>
                          </a:solidFill>
                          <a:effectLst/>
                          <a:latin typeface="+mn-lt"/>
                          <a:ea typeface="+mn-ea"/>
                          <a:cs typeface="+mn-cs"/>
                        </a:rPr>
                        <a:t>demo</a:t>
                      </a:r>
                      <a:r>
                        <a:rPr lang="en-US" sz="2800" dirty="0"/>
                        <a:t>]</a:t>
                      </a:r>
                      <a:endParaRPr lang="en-US" sz="2800" b="1" i="0" kern="1200" dirty="0">
                        <a:solidFill>
                          <a:schemeClr val="dk1"/>
                        </a:solidFill>
                        <a:effectLst/>
                        <a:latin typeface="+mn-lt"/>
                        <a:ea typeface="+mn-ea"/>
                        <a:cs typeface="+mn-cs"/>
                      </a:endParaRPr>
                    </a:p>
                  </a:txBody>
                  <a:tcPr anchor="ctr"/>
                </a:tc>
                <a:tc>
                  <a:txBody>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rPr>
                        <a:t>👨🏻</a:t>
                      </a:r>
                    </a:p>
                  </a:txBody>
                  <a:tcPr anchor="ctr"/>
                </a:tc>
                <a:extLst>
                  <a:ext uri="{0D108BD9-81ED-4DB2-BD59-A6C34878D82A}">
                    <a16:rowId xmlns:a16="http://schemas.microsoft.com/office/drawing/2014/main" val="877223424"/>
                  </a:ext>
                </a:extLst>
              </a:tr>
              <a:tr h="373604">
                <a:tc>
                  <a:txBody>
                    <a:bodyPr/>
                    <a:lstStyle/>
                    <a:p>
                      <a:r>
                        <a:rPr lang="en-US" sz="2800" dirty="0"/>
                        <a:t>IDE</a:t>
                      </a:r>
                    </a:p>
                  </a:txBody>
                  <a:tcPr anchor="ctr"/>
                </a:tc>
                <a:tc>
                  <a:txBody>
                    <a:bodyPr/>
                    <a:lstStyle/>
                    <a:p>
                      <a:pPr algn="l"/>
                      <a:r>
                        <a:rPr lang="en-US" sz="2800" dirty="0"/>
                        <a:t>IDEs / Plugins</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Plugins - </a:t>
                      </a:r>
                      <a:r>
                        <a:rPr lang="en-US" sz="2800" dirty="0">
                          <a:hlinkClick r:id="rId4"/>
                        </a:rPr>
                        <a:t>Jetbrains</a:t>
                      </a:r>
                      <a:r>
                        <a:rPr lang="en-US" sz="2800" dirty="0"/>
                        <a:t>, </a:t>
                      </a:r>
                      <a:r>
                        <a:rPr lang="en-US" sz="2800" dirty="0">
                          <a:hlinkClick r:id="rId5"/>
                        </a:rPr>
                        <a:t>vscode</a:t>
                      </a:r>
                      <a:r>
                        <a:rPr lang="en-US" sz="2800" dirty="0"/>
                        <a:t>, </a:t>
                      </a:r>
                      <a:r>
                        <a:rPr lang="en-US" sz="2800" dirty="0">
                          <a:hlinkClick r:id="rId6"/>
                        </a:rPr>
                        <a:t>sublime</a:t>
                      </a:r>
                      <a:endParaRPr lang="en-US" sz="2800" b="0" i="0" kern="1200" dirty="0">
                        <a:solidFill>
                          <a:schemeClr val="dk1"/>
                        </a:solidFill>
                        <a:effectLst/>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rPr>
                        <a:t>👨🏻</a:t>
                      </a:r>
                    </a:p>
                  </a:txBody>
                  <a:tcPr anchor="ctr"/>
                </a:tc>
                <a:extLst>
                  <a:ext uri="{0D108BD9-81ED-4DB2-BD59-A6C34878D82A}">
                    <a16:rowId xmlns:a16="http://schemas.microsoft.com/office/drawing/2014/main" val="3495606168"/>
                  </a:ext>
                </a:extLst>
              </a:tr>
              <a:tr h="644850">
                <a:tc>
                  <a:txBody>
                    <a:bodyPr/>
                    <a:lstStyle/>
                    <a:p>
                      <a:r>
                        <a:rPr lang="en-US" sz="2800" dirty="0"/>
                        <a:t>Debugger</a:t>
                      </a:r>
                    </a:p>
                  </a:txBody>
                  <a:tcPr anchor="ctr"/>
                </a:tc>
                <a:tc>
                  <a:txBody>
                    <a:bodyPr/>
                    <a:lstStyle/>
                    <a:p>
                      <a:pPr algn="l"/>
                      <a:r>
                        <a:rPr lang="en-US" sz="2800" dirty="0"/>
                        <a:t> </a:t>
                      </a:r>
                      <a:r>
                        <a:rPr lang="en-US" sz="2800" dirty="0">
                          <a:hlinkClick r:id="rId7"/>
                        </a:rPr>
                        <a:t>delev</a:t>
                      </a:r>
                      <a:r>
                        <a:rPr lang="en-US" sz="2800" dirty="0"/>
                        <a:t>, </a:t>
                      </a:r>
                      <a:r>
                        <a:rPr lang="en-US" sz="2800" dirty="0">
                          <a:hlinkClick r:id="rId8"/>
                        </a:rPr>
                        <a:t>pdb</a:t>
                      </a:r>
                      <a:r>
                        <a:rPr lang="en-US" sz="2800" dirty="0"/>
                        <a:t>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hlinkClick r:id="rId9"/>
                        </a:rPr>
                        <a:t>Trace logs</a:t>
                      </a:r>
                      <a:endParaRPr lang="en-US" sz="2800" b="0" i="0" kern="1200" dirty="0">
                        <a:solidFill>
                          <a:schemeClr val="dk1"/>
                        </a:solidFill>
                        <a:effectLst/>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effectLst/>
                          <a:latin typeface="Apple Color Emoji" pitchFamily="2" charset="0"/>
                        </a:rPr>
                        <a:t>🤰</a:t>
                      </a:r>
                      <a:endParaRPr lang="en-US" sz="2800" b="0" i="0" kern="1200" dirty="0">
                        <a:solidFill>
                          <a:schemeClr val="dk1"/>
                        </a:solidFill>
                        <a:effectLst/>
                        <a:latin typeface="+mn-lt"/>
                        <a:ea typeface="+mn-ea"/>
                        <a:cs typeface="+mn-cs"/>
                      </a:endParaRPr>
                    </a:p>
                  </a:txBody>
                  <a:tcPr anchor="ctr"/>
                </a:tc>
                <a:extLst>
                  <a:ext uri="{0D108BD9-81ED-4DB2-BD59-A6C34878D82A}">
                    <a16:rowId xmlns:a16="http://schemas.microsoft.com/office/drawing/2014/main" val="288473213"/>
                  </a:ext>
                </a:extLst>
              </a:tr>
              <a:tr h="644850">
                <a:tc>
                  <a:txBody>
                    <a:bodyPr/>
                    <a:lstStyle/>
                    <a:p>
                      <a:r>
                        <a:rPr lang="en-US" sz="2800" dirty="0"/>
                        <a:t>Dependency management</a:t>
                      </a:r>
                    </a:p>
                  </a:txBody>
                  <a:tcPr anchor="ctr"/>
                </a:tc>
                <a:tc>
                  <a:txBody>
                    <a:bodyPr/>
                    <a:lstStyle/>
                    <a:p>
                      <a:pPr algn="l"/>
                      <a:r>
                        <a:rPr lang="en-US" sz="2800" dirty="0"/>
                        <a:t>pip, </a:t>
                      </a:r>
                      <a:r>
                        <a:rPr lang="en-US" sz="2800" dirty="0" err="1"/>
                        <a:t>go.mod</a:t>
                      </a:r>
                      <a:endParaRPr lang="en-US" sz="28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hlinkClick r:id="rId10"/>
                        </a:rPr>
                        <a:t>terrafile</a:t>
                      </a:r>
                      <a:endParaRPr lang="en-US" sz="2800" b="0" i="0" kern="1200" dirty="0">
                        <a:solidFill>
                          <a:schemeClr val="dk1"/>
                        </a:solidFill>
                        <a:effectLst/>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rPr>
                        <a:t>👶🏻</a:t>
                      </a:r>
                    </a:p>
                  </a:txBody>
                  <a:tcPr anchor="ctr"/>
                </a:tc>
                <a:extLst>
                  <a:ext uri="{0D108BD9-81ED-4DB2-BD59-A6C34878D82A}">
                    <a16:rowId xmlns:a16="http://schemas.microsoft.com/office/drawing/2014/main" val="4130371609"/>
                  </a:ext>
                </a:extLst>
              </a:tr>
              <a:tr h="9212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kern="1200" dirty="0">
                          <a:solidFill>
                            <a:schemeClr val="dk1"/>
                          </a:solidFill>
                          <a:effectLst/>
                          <a:latin typeface="+mn-lt"/>
                          <a:ea typeface="+mn-ea"/>
                          <a:cs typeface="+mn-cs"/>
                        </a:rPr>
                        <a:t>Local development</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dirty="0"/>
                        <a:t>docker</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hlinkClick r:id="rId11"/>
                        </a:rPr>
                        <a:t>Localstack</a:t>
                      </a:r>
                      <a:r>
                        <a:rPr lang="en-US" sz="2800" dirty="0"/>
                        <a:t> [</a:t>
                      </a:r>
                      <a:r>
                        <a:rPr lang="en-US" sz="2800" b="0" i="0" kern="1200" dirty="0">
                          <a:solidFill>
                            <a:schemeClr val="dk1"/>
                          </a:solidFill>
                          <a:effectLst/>
                          <a:latin typeface="+mn-lt"/>
                          <a:ea typeface="+mn-ea"/>
                          <a:cs typeface="+mn-cs"/>
                        </a:rPr>
                        <a:t>demo</a:t>
                      </a:r>
                      <a:r>
                        <a:rPr lang="en-US" sz="2800" dirty="0"/>
                        <a: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rPr>
                        <a:t>👶🏻</a:t>
                      </a:r>
                    </a:p>
                  </a:txBody>
                  <a:tcPr anchor="ctr"/>
                </a:tc>
                <a:extLst>
                  <a:ext uri="{0D108BD9-81ED-4DB2-BD59-A6C34878D82A}">
                    <a16:rowId xmlns:a16="http://schemas.microsoft.com/office/drawing/2014/main" val="3575592491"/>
                  </a:ext>
                </a:extLst>
              </a:tr>
            </a:tbl>
          </a:graphicData>
        </a:graphic>
      </p:graphicFrame>
    </p:spTree>
    <p:extLst>
      <p:ext uri="{BB962C8B-B14F-4D97-AF65-F5344CB8AC3E}">
        <p14:creationId xmlns:p14="http://schemas.microsoft.com/office/powerpoint/2010/main" val="18534631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EA442483-7813-994F-81A5-5D1E8F8D99E5}"/>
              </a:ext>
            </a:extLst>
          </p:cNvPr>
          <p:cNvGraphicFramePr>
            <a:graphicFrameLocks noGrp="1"/>
          </p:cNvGraphicFramePr>
          <p:nvPr>
            <p:ph sz="quarter" idx="12"/>
            <p:extLst>
              <p:ext uri="{D42A27DB-BD31-4B8C-83A1-F6EECF244321}">
                <p14:modId xmlns:p14="http://schemas.microsoft.com/office/powerpoint/2010/main" val="3009925634"/>
              </p:ext>
            </p:extLst>
          </p:nvPr>
        </p:nvGraphicFramePr>
        <p:xfrm>
          <a:off x="495300" y="1133475"/>
          <a:ext cx="11201400" cy="4924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483403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810118E-9AAB-2947-9C67-B1AD9C36F23D}"/>
              </a:ext>
            </a:extLst>
          </p:cNvPr>
          <p:cNvSpPr/>
          <p:nvPr/>
        </p:nvSpPr>
        <p:spPr>
          <a:xfrm>
            <a:off x="783168" y="1078706"/>
            <a:ext cx="9412884" cy="2585323"/>
          </a:xfrm>
          <a:prstGeom prst="rect">
            <a:avLst/>
          </a:prstGeom>
        </p:spPr>
        <p:style>
          <a:lnRef idx="2">
            <a:schemeClr val="dk1">
              <a:shade val="50000"/>
            </a:schemeClr>
          </a:lnRef>
          <a:fillRef idx="1">
            <a:schemeClr val="dk1"/>
          </a:fillRef>
          <a:effectRef idx="0">
            <a:schemeClr val="dk1"/>
          </a:effectRef>
          <a:fontRef idx="minor">
            <a:schemeClr val="lt1"/>
          </a:fontRef>
        </p:style>
        <p:txBody>
          <a:bodyPr wrap="square">
            <a:spAutoFit/>
          </a:bodyPr>
          <a:lstStyle/>
          <a:p>
            <a:endParaRPr lang="en-US" dirty="0">
              <a:solidFill>
                <a:srgbClr val="569CD6"/>
              </a:solidFill>
              <a:latin typeface="Menlo" panose="020B0609030804020204" pitchFamily="49" charset="0"/>
            </a:endParaRPr>
          </a:p>
          <a:p>
            <a:r>
              <a:rPr lang="en-US" dirty="0">
                <a:solidFill>
                  <a:srgbClr val="569CD6"/>
                </a:solidFill>
                <a:latin typeface="Menlo" panose="020B0609030804020204" pitchFamily="49" charset="0"/>
              </a:rPr>
              <a:t>variable</a:t>
            </a:r>
            <a:r>
              <a:rPr lang="en-US" dirty="0">
                <a:solidFill>
                  <a:srgbClr val="D4D4D4"/>
                </a:solidFill>
                <a:latin typeface="Menlo" panose="020B0609030804020204" pitchFamily="49" charset="0"/>
              </a:rPr>
              <a:t> </a:t>
            </a:r>
            <a:r>
              <a:rPr lang="en-US" dirty="0">
                <a:solidFill>
                  <a:srgbClr val="CE9178"/>
                </a:solidFill>
                <a:latin typeface="Menlo" panose="020B0609030804020204" pitchFamily="49" charset="0"/>
              </a:rPr>
              <a:t>"</a:t>
            </a:r>
            <a:r>
              <a:rPr lang="en-US" dirty="0" err="1">
                <a:solidFill>
                  <a:srgbClr val="CE9178"/>
                </a:solidFill>
                <a:latin typeface="Menlo" panose="020B0609030804020204" pitchFamily="49" charset="0"/>
              </a:rPr>
              <a:t>cidr_block</a:t>
            </a:r>
            <a:r>
              <a:rPr lang="en-US" dirty="0">
                <a:solidFill>
                  <a:srgbClr val="CE9178"/>
                </a:solidFill>
                <a:latin typeface="Menlo" panose="020B0609030804020204" pitchFamily="49" charset="0"/>
              </a:rPr>
              <a:t>"</a:t>
            </a:r>
            <a:r>
              <a:rPr lang="en-US" dirty="0">
                <a:solidFill>
                  <a:srgbClr val="D4D4D4"/>
                </a:solidFill>
                <a:latin typeface="Menlo" panose="020B0609030804020204" pitchFamily="49" charset="0"/>
              </a:rPr>
              <a:t> </a:t>
            </a:r>
            <a:r>
              <a:rPr lang="en-US" dirty="0">
                <a:solidFill>
                  <a:srgbClr val="808080"/>
                </a:solidFill>
                <a:latin typeface="Menlo" panose="020B0609030804020204" pitchFamily="49" charset="0"/>
              </a:rPr>
              <a:t>{</a:t>
            </a:r>
            <a:endParaRPr lang="en-US" dirty="0">
              <a:solidFill>
                <a:srgbClr val="D4D4D4"/>
              </a:solidFill>
              <a:latin typeface="Menlo" panose="020B0609030804020204" pitchFamily="49" charset="0"/>
            </a:endParaRPr>
          </a:p>
          <a:p>
            <a:r>
              <a:rPr lang="en-US" dirty="0">
                <a:solidFill>
                  <a:srgbClr val="9CDCFE"/>
                </a:solidFill>
                <a:latin typeface="Menlo" panose="020B0609030804020204" pitchFamily="49" charset="0"/>
              </a:rPr>
              <a:t>	default</a:t>
            </a:r>
            <a:r>
              <a:rPr lang="en-US" dirty="0">
                <a:solidFill>
                  <a:srgbClr val="D4D4D4"/>
                </a:solidFill>
                <a:latin typeface="Menlo" panose="020B0609030804020204" pitchFamily="49" charset="0"/>
              </a:rPr>
              <a:t> = </a:t>
            </a:r>
            <a:r>
              <a:rPr lang="en-US" dirty="0">
                <a:solidFill>
                  <a:srgbClr val="CE9178"/>
                </a:solidFill>
                <a:latin typeface="Menlo" panose="020B0609030804020204" pitchFamily="49" charset="0"/>
              </a:rPr>
              <a:t>"172.33.0.0/16"</a:t>
            </a:r>
            <a:endParaRPr lang="en-US" dirty="0">
              <a:solidFill>
                <a:srgbClr val="D4D4D4"/>
              </a:solidFill>
              <a:latin typeface="Menlo" panose="020B0609030804020204" pitchFamily="49" charset="0"/>
            </a:endParaRPr>
          </a:p>
          <a:p>
            <a:r>
              <a:rPr lang="en-US" dirty="0">
                <a:solidFill>
                  <a:srgbClr val="808080"/>
                </a:solidFill>
                <a:latin typeface="Menlo" panose="020B0609030804020204" pitchFamily="49" charset="0"/>
              </a:rPr>
              <a:t>}</a:t>
            </a:r>
            <a:endParaRPr lang="en-US" dirty="0">
              <a:solidFill>
                <a:srgbClr val="D4D4D4"/>
              </a:solidFill>
              <a:latin typeface="Menlo" panose="020B0609030804020204" pitchFamily="49" charset="0"/>
            </a:endParaRPr>
          </a:p>
          <a:p>
            <a:br>
              <a:rPr lang="en-US" dirty="0">
                <a:solidFill>
                  <a:srgbClr val="D4D4D4"/>
                </a:solidFill>
                <a:latin typeface="Menlo" panose="020B0609030804020204" pitchFamily="49" charset="0"/>
              </a:rPr>
            </a:br>
            <a:r>
              <a:rPr lang="en-US" dirty="0">
                <a:solidFill>
                  <a:srgbClr val="569CD6"/>
                </a:solidFill>
                <a:latin typeface="Menlo" panose="020B0609030804020204" pitchFamily="49" charset="0"/>
              </a:rPr>
              <a:t>resource</a:t>
            </a:r>
            <a:r>
              <a:rPr lang="en-US" dirty="0">
                <a:solidFill>
                  <a:srgbClr val="D4D4D4"/>
                </a:solidFill>
                <a:latin typeface="Menlo" panose="020B0609030804020204" pitchFamily="49" charset="0"/>
              </a:rPr>
              <a:t> </a:t>
            </a:r>
            <a:r>
              <a:rPr lang="en-US" dirty="0">
                <a:solidFill>
                  <a:srgbClr val="CE9178"/>
                </a:solidFill>
                <a:latin typeface="Menlo" panose="020B0609030804020204" pitchFamily="49" charset="0"/>
              </a:rPr>
              <a:t>"</a:t>
            </a:r>
            <a:r>
              <a:rPr lang="en-US" dirty="0" err="1">
                <a:solidFill>
                  <a:srgbClr val="CE9178"/>
                </a:solidFill>
                <a:latin typeface="Menlo" panose="020B0609030804020204" pitchFamily="49" charset="0"/>
              </a:rPr>
              <a:t>aws_vpc</a:t>
            </a:r>
            <a:r>
              <a:rPr lang="en-US" dirty="0">
                <a:solidFill>
                  <a:srgbClr val="CE9178"/>
                </a:solidFill>
                <a:latin typeface="Menlo" panose="020B0609030804020204" pitchFamily="49" charset="0"/>
              </a:rPr>
              <a:t>"</a:t>
            </a:r>
            <a:r>
              <a:rPr lang="en-US" dirty="0">
                <a:solidFill>
                  <a:srgbClr val="D4D4D4"/>
                </a:solidFill>
                <a:latin typeface="Menlo" panose="020B0609030804020204" pitchFamily="49" charset="0"/>
              </a:rPr>
              <a:t> </a:t>
            </a:r>
            <a:r>
              <a:rPr lang="en-US" dirty="0">
                <a:solidFill>
                  <a:srgbClr val="CE9178"/>
                </a:solidFill>
                <a:latin typeface="Menlo" panose="020B0609030804020204" pitchFamily="49" charset="0"/>
              </a:rPr>
              <a:t>"main"</a:t>
            </a:r>
            <a:r>
              <a:rPr lang="en-US" dirty="0">
                <a:solidFill>
                  <a:srgbClr val="D4D4D4"/>
                </a:solidFill>
                <a:latin typeface="Menlo" panose="020B0609030804020204" pitchFamily="49" charset="0"/>
              </a:rPr>
              <a:t> </a:t>
            </a:r>
            <a:r>
              <a:rPr lang="en-US" dirty="0">
                <a:solidFill>
                  <a:srgbClr val="808080"/>
                </a:solidFill>
                <a:latin typeface="Menlo" panose="020B0609030804020204" pitchFamily="49" charset="0"/>
              </a:rPr>
              <a:t>{</a:t>
            </a:r>
            <a:endParaRPr lang="en-US" dirty="0">
              <a:solidFill>
                <a:srgbClr val="D4D4D4"/>
              </a:solidFill>
              <a:latin typeface="Menlo" panose="020B0609030804020204" pitchFamily="49" charset="0"/>
            </a:endParaRPr>
          </a:p>
          <a:p>
            <a:r>
              <a:rPr lang="en-US" dirty="0">
                <a:solidFill>
                  <a:srgbClr val="9CDCFE"/>
                </a:solidFill>
                <a:latin typeface="Menlo" panose="020B0609030804020204" pitchFamily="49" charset="0"/>
              </a:rPr>
              <a:t>	</a:t>
            </a:r>
            <a:r>
              <a:rPr lang="en-US" dirty="0" err="1">
                <a:solidFill>
                  <a:srgbClr val="9CDCFE"/>
                </a:solidFill>
                <a:latin typeface="Menlo" panose="020B0609030804020204" pitchFamily="49" charset="0"/>
              </a:rPr>
              <a:t>cidr_block</a:t>
            </a:r>
            <a:r>
              <a:rPr lang="en-US" dirty="0">
                <a:solidFill>
                  <a:srgbClr val="D4D4D4"/>
                </a:solidFill>
                <a:latin typeface="Menlo" panose="020B0609030804020204" pitchFamily="49" charset="0"/>
              </a:rPr>
              <a:t> = </a:t>
            </a:r>
            <a:r>
              <a:rPr lang="en-US" dirty="0">
                <a:solidFill>
                  <a:srgbClr val="CE9178"/>
                </a:solidFill>
                <a:latin typeface="Menlo" panose="020B0609030804020204" pitchFamily="49" charset="0"/>
              </a:rPr>
              <a:t>"</a:t>
            </a:r>
            <a:r>
              <a:rPr lang="en-US" dirty="0">
                <a:solidFill>
                  <a:srgbClr val="D4D4D4"/>
                </a:solidFill>
                <a:latin typeface="Menlo" panose="020B0609030804020204" pitchFamily="49" charset="0"/>
              </a:rPr>
              <a:t>${</a:t>
            </a:r>
            <a:r>
              <a:rPr lang="en-US" dirty="0" err="1">
                <a:solidFill>
                  <a:srgbClr val="9CDCFE"/>
                </a:solidFill>
                <a:latin typeface="Menlo" panose="020B0609030804020204" pitchFamily="49" charset="0"/>
              </a:rPr>
              <a:t>var</a:t>
            </a:r>
            <a:r>
              <a:rPr lang="en-US" dirty="0" err="1">
                <a:solidFill>
                  <a:srgbClr val="C586C0"/>
                </a:solidFill>
                <a:latin typeface="Menlo" panose="020B0609030804020204" pitchFamily="49" charset="0"/>
              </a:rPr>
              <a:t>.</a:t>
            </a:r>
            <a:r>
              <a:rPr lang="en-US" dirty="0" err="1">
                <a:solidFill>
                  <a:srgbClr val="9CDCFE"/>
                </a:solidFill>
                <a:latin typeface="Menlo" panose="020B0609030804020204" pitchFamily="49" charset="0"/>
              </a:rPr>
              <a:t>cidr_block</a:t>
            </a:r>
            <a:r>
              <a:rPr lang="en-US" dirty="0">
                <a:solidFill>
                  <a:srgbClr val="D4D4D4"/>
                </a:solidFill>
                <a:latin typeface="Menlo" panose="020B0609030804020204" pitchFamily="49" charset="0"/>
              </a:rPr>
              <a:t>}</a:t>
            </a:r>
            <a:r>
              <a:rPr lang="en-US" dirty="0">
                <a:solidFill>
                  <a:srgbClr val="CE9178"/>
                </a:solidFill>
                <a:latin typeface="Menlo" panose="020B0609030804020204" pitchFamily="49" charset="0"/>
              </a:rPr>
              <a:t>"</a:t>
            </a:r>
            <a:endParaRPr lang="en-US" dirty="0">
              <a:solidFill>
                <a:srgbClr val="D4D4D4"/>
              </a:solidFill>
              <a:latin typeface="Menlo" panose="020B0609030804020204" pitchFamily="49" charset="0"/>
            </a:endParaRPr>
          </a:p>
          <a:p>
            <a:r>
              <a:rPr lang="en-US" dirty="0">
                <a:solidFill>
                  <a:srgbClr val="808080"/>
                </a:solidFill>
                <a:latin typeface="Menlo" panose="020B0609030804020204" pitchFamily="49" charset="0"/>
              </a:rPr>
              <a:t>}</a:t>
            </a:r>
            <a:endParaRPr lang="en-US" dirty="0">
              <a:solidFill>
                <a:srgbClr val="D4D4D4"/>
              </a:solidFill>
              <a:latin typeface="Menlo" panose="020B0609030804020204" pitchFamily="49" charset="0"/>
            </a:endParaRPr>
          </a:p>
          <a:p>
            <a:endParaRPr lang="en-US" b="0" dirty="0">
              <a:solidFill>
                <a:srgbClr val="D4D4D4"/>
              </a:solidFill>
              <a:effectLst/>
              <a:latin typeface="Menlo" panose="020B0609030804020204" pitchFamily="49" charset="0"/>
            </a:endParaRPr>
          </a:p>
        </p:txBody>
      </p:sp>
      <p:pic>
        <p:nvPicPr>
          <p:cNvPr id="4" name="Picture 3">
            <a:hlinkClick r:id="rId3"/>
            <a:extLst>
              <a:ext uri="{FF2B5EF4-FFF2-40B4-BE49-F238E27FC236}">
                <a16:creationId xmlns:a16="http://schemas.microsoft.com/office/drawing/2014/main" id="{C882D7D0-BCA1-9042-BDFA-AAE02E1F4B49}"/>
              </a:ext>
            </a:extLst>
          </p:cNvPr>
          <p:cNvPicPr>
            <a:picLocks noChangeAspect="1"/>
          </p:cNvPicPr>
          <p:nvPr/>
        </p:nvPicPr>
        <p:blipFill>
          <a:blip r:embed="rId4"/>
          <a:stretch>
            <a:fillRect/>
          </a:stretch>
        </p:blipFill>
        <p:spPr>
          <a:xfrm>
            <a:off x="783168" y="3744118"/>
            <a:ext cx="8001000" cy="2324100"/>
          </a:xfrm>
          <a:prstGeom prst="rect">
            <a:avLst/>
          </a:prstGeom>
        </p:spPr>
      </p:pic>
    </p:spTree>
    <p:extLst>
      <p:ext uri="{BB962C8B-B14F-4D97-AF65-F5344CB8AC3E}">
        <p14:creationId xmlns:p14="http://schemas.microsoft.com/office/powerpoint/2010/main" val="1986212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2A530-97C4-D646-922A-4009C08DB874}"/>
              </a:ext>
            </a:extLst>
          </p:cNvPr>
          <p:cNvSpPr>
            <a:spLocks noGrp="1"/>
          </p:cNvSpPr>
          <p:nvPr>
            <p:ph type="title"/>
          </p:nvPr>
        </p:nvSpPr>
        <p:spPr/>
        <p:txBody>
          <a:bodyPr/>
          <a:lstStyle/>
          <a:p>
            <a:r>
              <a:rPr lang="en-US" dirty="0"/>
              <a:t>tests</a:t>
            </a:r>
          </a:p>
        </p:txBody>
      </p:sp>
      <p:graphicFrame>
        <p:nvGraphicFramePr>
          <p:cNvPr id="4" name="Content Placeholder 5">
            <a:extLst>
              <a:ext uri="{FF2B5EF4-FFF2-40B4-BE49-F238E27FC236}">
                <a16:creationId xmlns:a16="http://schemas.microsoft.com/office/drawing/2014/main" id="{96F84A44-4EBC-5647-A0C7-620F2CA19AEB}"/>
              </a:ext>
            </a:extLst>
          </p:cNvPr>
          <p:cNvGraphicFramePr>
            <a:graphicFrameLocks/>
          </p:cNvGraphicFramePr>
          <p:nvPr>
            <p:extLst>
              <p:ext uri="{D42A27DB-BD31-4B8C-83A1-F6EECF244321}">
                <p14:modId xmlns:p14="http://schemas.microsoft.com/office/powerpoint/2010/main" val="2895256408"/>
              </p:ext>
            </p:extLst>
          </p:nvPr>
        </p:nvGraphicFramePr>
        <p:xfrm>
          <a:off x="125361" y="943897"/>
          <a:ext cx="11941278" cy="3270900"/>
        </p:xfrm>
        <a:graphic>
          <a:graphicData uri="http://schemas.openxmlformats.org/drawingml/2006/table">
            <a:tbl>
              <a:tblPr firstRow="1" bandRow="1">
                <a:tableStyleId>{5C22544A-7EE6-4342-B048-85BDC9FD1C3A}</a:tableStyleId>
              </a:tblPr>
              <a:tblGrid>
                <a:gridCol w="2091065">
                  <a:extLst>
                    <a:ext uri="{9D8B030D-6E8A-4147-A177-3AD203B41FA5}">
                      <a16:colId xmlns:a16="http://schemas.microsoft.com/office/drawing/2014/main" val="2867944435"/>
                    </a:ext>
                  </a:extLst>
                </a:gridCol>
                <a:gridCol w="2842868">
                  <a:extLst>
                    <a:ext uri="{9D8B030D-6E8A-4147-A177-3AD203B41FA5}">
                      <a16:colId xmlns:a16="http://schemas.microsoft.com/office/drawing/2014/main" val="396628917"/>
                    </a:ext>
                  </a:extLst>
                </a:gridCol>
                <a:gridCol w="5307219">
                  <a:extLst>
                    <a:ext uri="{9D8B030D-6E8A-4147-A177-3AD203B41FA5}">
                      <a16:colId xmlns:a16="http://schemas.microsoft.com/office/drawing/2014/main" val="4052409398"/>
                    </a:ext>
                  </a:extLst>
                </a:gridCol>
                <a:gridCol w="1700126">
                  <a:extLst>
                    <a:ext uri="{9D8B030D-6E8A-4147-A177-3AD203B41FA5}">
                      <a16:colId xmlns:a16="http://schemas.microsoft.com/office/drawing/2014/main" val="1904082692"/>
                    </a:ext>
                  </a:extLst>
                </a:gridCol>
              </a:tblGrid>
              <a:tr h="373604">
                <a:tc>
                  <a:txBody>
                    <a:bodyPr/>
                    <a:lstStyle/>
                    <a:p>
                      <a:endParaRPr lang="en-US" sz="2800" dirty="0"/>
                    </a:p>
                  </a:txBody>
                  <a:tcPr/>
                </a:tc>
                <a:tc>
                  <a:txBody>
                    <a:bodyPr/>
                    <a:lstStyle/>
                    <a:p>
                      <a:pPr algn="ctr"/>
                      <a:r>
                        <a:rPr lang="en-US" sz="2800" dirty="0"/>
                        <a:t>Software development</a:t>
                      </a:r>
                    </a:p>
                  </a:txBody>
                  <a:tcPr/>
                </a:tc>
                <a:tc>
                  <a:txBody>
                    <a:bodyPr/>
                    <a:lstStyle/>
                    <a:p>
                      <a:pPr algn="ctr"/>
                      <a:r>
                        <a:rPr lang="en-US" sz="2800" dirty="0"/>
                        <a:t>Infrastructure development</a:t>
                      </a:r>
                    </a:p>
                  </a:txBody>
                  <a:tcPr/>
                </a:tc>
                <a:tc>
                  <a:txBody>
                    <a:bodyPr/>
                    <a:lstStyle/>
                    <a:p>
                      <a:pPr algn="ctr"/>
                      <a:r>
                        <a:rPr lang="en-US" sz="2800" dirty="0"/>
                        <a:t>Maturity</a:t>
                      </a:r>
                    </a:p>
                  </a:txBody>
                  <a:tcPr/>
                </a:tc>
                <a:extLst>
                  <a:ext uri="{0D108BD9-81ED-4DB2-BD59-A6C34878D82A}">
                    <a16:rowId xmlns:a16="http://schemas.microsoft.com/office/drawing/2014/main" val="2856494498"/>
                  </a:ext>
                </a:extLst>
              </a:tr>
              <a:tr h="64485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kern="1200" dirty="0">
                          <a:solidFill>
                            <a:schemeClr val="dk1"/>
                          </a:solidFill>
                          <a:effectLst/>
                          <a:latin typeface="+mn-lt"/>
                          <a:ea typeface="+mn-ea"/>
                          <a:cs typeface="+mn-cs"/>
                        </a:rPr>
                        <a:t>Unit tests</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dirty="0"/>
                        <a:t>Testing, </a:t>
                      </a:r>
                      <a:r>
                        <a:rPr lang="en-US" sz="2800" b="0" i="0" u="sng" kern="1200" dirty="0">
                          <a:solidFill>
                            <a:schemeClr val="dk1"/>
                          </a:solidFill>
                          <a:effectLst/>
                          <a:latin typeface="+mn-lt"/>
                          <a:ea typeface="+mn-ea"/>
                          <a:cs typeface="+mn-cs"/>
                          <a:hlinkClick r:id="rId3" tooltip="unittest: Unit testing framework for Python."/>
                        </a:rPr>
                        <a:t>unittest</a:t>
                      </a:r>
                      <a:r>
                        <a:rPr lang="en-US" sz="2800" b="0" i="0" kern="1200" dirty="0">
                          <a:solidFill>
                            <a:schemeClr val="dk1"/>
                          </a:solidFill>
                          <a:effectLst/>
                          <a:latin typeface="+mn-lt"/>
                          <a:ea typeface="+mn-ea"/>
                          <a:cs typeface="+mn-cs"/>
                        </a:rPr>
                        <a:t>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hlinkClick r:id="rId4"/>
                        </a:rPr>
                        <a:t>conftest</a:t>
                      </a:r>
                      <a:r>
                        <a:rPr lang="en-US" sz="2800" b="0" i="0" kern="1200" dirty="0">
                          <a:solidFill>
                            <a:schemeClr val="dk1"/>
                          </a:solidFill>
                          <a:effectLst/>
                          <a:latin typeface="+mn-lt"/>
                          <a:ea typeface="+mn-ea"/>
                          <a:cs typeface="+mn-cs"/>
                        </a:rPr>
                        <a:t> </a:t>
                      </a:r>
                      <a:r>
                        <a:rPr lang="en-US" sz="2800" b="0" kern="1200" dirty="0">
                          <a:solidFill>
                            <a:schemeClr val="dk1"/>
                          </a:solidFill>
                          <a:effectLst/>
                          <a:latin typeface="+mn-lt"/>
                          <a:ea typeface="+mn-ea"/>
                          <a:cs typeface="+mn-cs"/>
                        </a:rPr>
                        <a:t>[ </a:t>
                      </a:r>
                      <a:r>
                        <a:rPr lang="en-US" sz="2800" b="0" i="0" kern="1200" dirty="0">
                          <a:solidFill>
                            <a:schemeClr val="dk1"/>
                          </a:solidFill>
                          <a:effectLst/>
                          <a:latin typeface="+mn-lt"/>
                          <a:ea typeface="+mn-ea"/>
                          <a:cs typeface="+mn-cs"/>
                        </a:rPr>
                        <a:t>demo</a:t>
                      </a:r>
                      <a:r>
                        <a:rPr lang="en-US" sz="2800" b="0" kern="1200" dirty="0">
                          <a:solidFill>
                            <a:schemeClr val="dk1"/>
                          </a:solidFill>
                          <a:effectLst/>
                          <a:latin typeface="+mn-lt"/>
                          <a:ea typeface="+mn-ea"/>
                          <a:cs typeface="+mn-cs"/>
                        </a:rPr>
                        <a:t> ]</a:t>
                      </a:r>
                      <a:endParaRPr lang="en-US" sz="2800" b="0" i="0" kern="1200" dirty="0">
                        <a:solidFill>
                          <a:schemeClr val="dk1"/>
                        </a:solidFill>
                        <a:effectLst/>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rPr>
                        <a:t>👶🏻</a:t>
                      </a:r>
                    </a:p>
                  </a:txBody>
                  <a:tcPr anchor="ctr"/>
                </a:tc>
                <a:extLst>
                  <a:ext uri="{0D108BD9-81ED-4DB2-BD59-A6C34878D82A}">
                    <a16:rowId xmlns:a16="http://schemas.microsoft.com/office/drawing/2014/main" val="3740813641"/>
                  </a:ext>
                </a:extLst>
              </a:tr>
              <a:tr h="64485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kern="1200" dirty="0">
                          <a:solidFill>
                            <a:schemeClr val="dk1"/>
                          </a:solidFill>
                          <a:effectLst/>
                          <a:latin typeface="+mn-lt"/>
                          <a:ea typeface="+mn-ea"/>
                          <a:cs typeface="+mn-cs"/>
                        </a:rPr>
                        <a:t>Integration</a:t>
                      </a: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dirty="0"/>
                        <a:t>docker</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kern="1200" dirty="0">
                          <a:solidFill>
                            <a:schemeClr val="dk1"/>
                          </a:solidFill>
                          <a:effectLst/>
                          <a:latin typeface="+mn-lt"/>
                          <a:ea typeface="+mn-ea"/>
                          <a:cs typeface="+mn-cs"/>
                          <a:hlinkClick r:id="rId5"/>
                        </a:rPr>
                        <a:t>Terratest</a:t>
                      </a:r>
                      <a:r>
                        <a:rPr lang="en-US" sz="2800" b="0" kern="1200" dirty="0">
                          <a:solidFill>
                            <a:schemeClr val="dk1"/>
                          </a:solidFill>
                          <a:effectLst/>
                          <a:latin typeface="+mn-lt"/>
                          <a:ea typeface="+mn-ea"/>
                          <a:cs typeface="+mn-cs"/>
                        </a:rPr>
                        <a:t> [ </a:t>
                      </a:r>
                      <a:r>
                        <a:rPr lang="en-US" sz="2800" b="0" i="0" kern="1200" dirty="0">
                          <a:solidFill>
                            <a:schemeClr val="dk1"/>
                          </a:solidFill>
                          <a:effectLst/>
                          <a:latin typeface="+mn-lt"/>
                          <a:ea typeface="+mn-ea"/>
                          <a:cs typeface="+mn-cs"/>
                        </a:rPr>
                        <a:t>demo</a:t>
                      </a:r>
                      <a:r>
                        <a:rPr lang="en-US" sz="2800" b="0" kern="1200" dirty="0">
                          <a:solidFill>
                            <a:schemeClr val="dk1"/>
                          </a:solidFill>
                          <a:effectLst/>
                          <a:latin typeface="+mn-lt"/>
                          <a:ea typeface="+mn-ea"/>
                          <a:cs typeface="+mn-cs"/>
                        </a:rPr>
                        <a:t> ]</a:t>
                      </a:r>
                      <a:endParaRPr lang="en-US" sz="2800" b="0" i="0" kern="1200" dirty="0">
                        <a:solidFill>
                          <a:schemeClr val="dk1"/>
                        </a:solidFill>
                        <a:effectLst/>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rPr>
                        <a:t>👦🏻</a:t>
                      </a:r>
                    </a:p>
                  </a:txBody>
                  <a:tcPr anchor="ctr"/>
                </a:tc>
                <a:extLst>
                  <a:ext uri="{0D108BD9-81ED-4DB2-BD59-A6C34878D82A}">
                    <a16:rowId xmlns:a16="http://schemas.microsoft.com/office/drawing/2014/main" val="4085900463"/>
                  </a:ext>
                </a:extLst>
              </a:tr>
              <a:tr h="36848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kern="1200" dirty="0">
                          <a:solidFill>
                            <a:schemeClr val="dk1"/>
                          </a:solidFill>
                          <a:effectLst/>
                          <a:latin typeface="+mn-lt"/>
                          <a:ea typeface="+mn-ea"/>
                          <a:cs typeface="+mn-cs"/>
                        </a:rPr>
                        <a:t>Acceptance</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rPr>
                        <a:t>Gauge</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hlinkClick r:id="rId6"/>
                        </a:rPr>
                        <a:t>Gauge</a:t>
                      </a:r>
                      <a:r>
                        <a:rPr lang="en-US" sz="2800" b="0" i="0" kern="1200" dirty="0">
                          <a:solidFill>
                            <a:schemeClr val="dk1"/>
                          </a:solidFill>
                          <a:effectLst/>
                          <a:latin typeface="+mn-lt"/>
                          <a:ea typeface="+mn-ea"/>
                          <a:cs typeface="+mn-cs"/>
                        </a:rPr>
                        <a:t> [ example ]</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rPr>
                        <a:t>👦🏻</a:t>
                      </a:r>
                    </a:p>
                  </a:txBody>
                  <a:tcPr anchor="ctr"/>
                </a:tc>
                <a:extLst>
                  <a:ext uri="{0D108BD9-81ED-4DB2-BD59-A6C34878D82A}">
                    <a16:rowId xmlns:a16="http://schemas.microsoft.com/office/drawing/2014/main" val="3917465421"/>
                  </a:ext>
                </a:extLst>
              </a:tr>
              <a:tr h="368485">
                <a:tc>
                  <a:txBody>
                    <a:bodyPr/>
                    <a:lstStyle/>
                    <a:p>
                      <a:r>
                        <a:rPr lang="en-US" sz="2800" b="0" kern="1200" dirty="0">
                          <a:solidFill>
                            <a:schemeClr val="dk1"/>
                          </a:solidFill>
                          <a:effectLst/>
                          <a:latin typeface="+mn-lt"/>
                          <a:ea typeface="+mn-ea"/>
                          <a:cs typeface="+mn-cs"/>
                        </a:rPr>
                        <a:t>Linter</a:t>
                      </a:r>
                      <a:endParaRPr lang="en-US" sz="2800"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dirty="0"/>
                        <a:t>pep8, </a:t>
                      </a:r>
                      <a:r>
                        <a:rPr lang="en-US" sz="2800" dirty="0" err="1"/>
                        <a:t>Golint</a:t>
                      </a:r>
                      <a:endParaRPr lang="en-US" sz="2800"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hlinkClick r:id="rId7"/>
                        </a:rPr>
                        <a:t>Tflint</a:t>
                      </a:r>
                      <a:r>
                        <a:rPr lang="en-US" sz="2800" b="0" i="0" kern="1200" dirty="0">
                          <a:solidFill>
                            <a:schemeClr val="dk1"/>
                          </a:solidFill>
                          <a:effectLst/>
                          <a:latin typeface="+mn-lt"/>
                          <a:ea typeface="+mn-ea"/>
                          <a:cs typeface="+mn-cs"/>
                        </a:rPr>
                        <a:t>, validate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rPr>
                        <a:t>👨🏻</a:t>
                      </a:r>
                    </a:p>
                  </a:txBody>
                  <a:tcPr anchor="ctr"/>
                </a:tc>
                <a:extLst>
                  <a:ext uri="{0D108BD9-81ED-4DB2-BD59-A6C34878D82A}">
                    <a16:rowId xmlns:a16="http://schemas.microsoft.com/office/drawing/2014/main" val="1516930522"/>
                  </a:ext>
                </a:extLst>
              </a:tr>
            </a:tbl>
          </a:graphicData>
        </a:graphic>
      </p:graphicFrame>
    </p:spTree>
    <p:extLst>
      <p:ext uri="{BB962C8B-B14F-4D97-AF65-F5344CB8AC3E}">
        <p14:creationId xmlns:p14="http://schemas.microsoft.com/office/powerpoint/2010/main" val="3375169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EA442483-7813-994F-81A5-5D1E8F8D99E5}"/>
              </a:ext>
            </a:extLst>
          </p:cNvPr>
          <p:cNvGraphicFramePr>
            <a:graphicFrameLocks noGrp="1"/>
          </p:cNvGraphicFramePr>
          <p:nvPr>
            <p:ph sz="quarter" idx="12"/>
            <p:extLst>
              <p:ext uri="{D42A27DB-BD31-4B8C-83A1-F6EECF244321}">
                <p14:modId xmlns:p14="http://schemas.microsoft.com/office/powerpoint/2010/main" val="1226607872"/>
              </p:ext>
            </p:extLst>
          </p:nvPr>
        </p:nvGraphicFramePr>
        <p:xfrm>
          <a:off x="495300" y="1133475"/>
          <a:ext cx="11201400" cy="49244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18812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AD4C20A2-6413-6348-B322-04121ED28C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6551" y="1132267"/>
            <a:ext cx="1791237" cy="1791237"/>
          </a:xfrm>
          <a:prstGeom prst="rect">
            <a:avLst/>
          </a:prstGeom>
        </p:spPr>
      </p:pic>
      <p:sp>
        <p:nvSpPr>
          <p:cNvPr id="13" name="TextBox 12">
            <a:extLst>
              <a:ext uri="{FF2B5EF4-FFF2-40B4-BE49-F238E27FC236}">
                <a16:creationId xmlns:a16="http://schemas.microsoft.com/office/drawing/2014/main" id="{D4E42C82-5F60-4F46-B7A2-4B14FDBE5B5C}"/>
              </a:ext>
            </a:extLst>
          </p:cNvPr>
          <p:cNvSpPr txBox="1"/>
          <p:nvPr/>
        </p:nvSpPr>
        <p:spPr>
          <a:xfrm>
            <a:off x="7521262" y="283336"/>
            <a:ext cx="2575775" cy="646331"/>
          </a:xfrm>
          <a:prstGeom prst="rect">
            <a:avLst/>
          </a:prstGeom>
          <a:noFill/>
        </p:spPr>
        <p:txBody>
          <a:bodyPr wrap="square" rtlCol="0">
            <a:spAutoFit/>
          </a:bodyPr>
          <a:lstStyle/>
          <a:p>
            <a:pPr algn="l"/>
            <a:r>
              <a:rPr lang="en-US" dirty="0">
                <a:solidFill>
                  <a:schemeClr val="tx1">
                    <a:lumMod val="65000"/>
                    <a:lumOff val="35000"/>
                  </a:schemeClr>
                </a:solidFill>
                <a:latin typeface="Segoe Print" panose="02000800000000000000" pitchFamily="2" charset="0"/>
              </a:rPr>
              <a:t>Wedding picture from 2011</a:t>
            </a:r>
          </a:p>
        </p:txBody>
      </p:sp>
      <p:cxnSp>
        <p:nvCxnSpPr>
          <p:cNvPr id="18" name="Curved Connector 17">
            <a:extLst>
              <a:ext uri="{FF2B5EF4-FFF2-40B4-BE49-F238E27FC236}">
                <a16:creationId xmlns:a16="http://schemas.microsoft.com/office/drawing/2014/main" id="{321C2625-F3C9-B840-9DE4-7F9F72357D21}"/>
              </a:ext>
            </a:extLst>
          </p:cNvPr>
          <p:cNvCxnSpPr>
            <a:cxnSpLocks/>
            <a:stCxn id="13" idx="1"/>
            <a:endCxn id="12" idx="0"/>
          </p:cNvCxnSpPr>
          <p:nvPr/>
        </p:nvCxnSpPr>
        <p:spPr>
          <a:xfrm rot="10800000" flipV="1">
            <a:off x="6472170" y="606501"/>
            <a:ext cx="1049092" cy="525765"/>
          </a:xfrm>
          <a:prstGeom prst="curvedConnector2">
            <a:avLst/>
          </a:prstGeom>
          <a:ln w="2857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68342784-1A9F-0E41-BD83-B16F757962F8}"/>
              </a:ext>
            </a:extLst>
          </p:cNvPr>
          <p:cNvSpPr txBox="1"/>
          <p:nvPr/>
        </p:nvSpPr>
        <p:spPr>
          <a:xfrm>
            <a:off x="334852" y="3396804"/>
            <a:ext cx="7637172" cy="1384995"/>
          </a:xfrm>
          <a:prstGeom prst="rect">
            <a:avLst/>
          </a:prstGeom>
          <a:noFill/>
        </p:spPr>
        <p:txBody>
          <a:bodyPr wrap="square" rtlCol="0">
            <a:spAutoFit/>
          </a:bodyPr>
          <a:lstStyle/>
          <a:p>
            <a:pPr marL="285750" indent="-285750" algn="l">
              <a:buFontTx/>
              <a:buChar char="-"/>
            </a:pPr>
            <a:r>
              <a:rPr lang="en-US" sz="2800" dirty="0">
                <a:solidFill>
                  <a:schemeClr val="tx1">
                    <a:lumMod val="65000"/>
                    <a:lumOff val="35000"/>
                  </a:schemeClr>
                </a:solidFill>
                <a:latin typeface="+mj-lt"/>
              </a:rPr>
              <a:t>DevOps since 2013</a:t>
            </a:r>
          </a:p>
          <a:p>
            <a:pPr marL="285750" indent="-285750" algn="l">
              <a:buFontTx/>
              <a:buChar char="-"/>
            </a:pPr>
            <a:r>
              <a:rPr lang="en-US" sz="2800" dirty="0">
                <a:solidFill>
                  <a:schemeClr val="tx1">
                    <a:lumMod val="65000"/>
                    <a:lumOff val="35000"/>
                  </a:schemeClr>
                </a:solidFill>
                <a:latin typeface="+mj-lt"/>
              </a:rPr>
              <a:t>Amdocs, </a:t>
            </a:r>
            <a:r>
              <a:rPr lang="en-US" sz="2800" dirty="0" err="1">
                <a:solidFill>
                  <a:schemeClr val="tx1">
                    <a:lumMod val="65000"/>
                    <a:lumOff val="35000"/>
                  </a:schemeClr>
                </a:solidFill>
                <a:latin typeface="+mj-lt"/>
              </a:rPr>
              <a:t>IronSource</a:t>
            </a:r>
            <a:r>
              <a:rPr lang="en-US" sz="2800" dirty="0">
                <a:solidFill>
                  <a:schemeClr val="tx1">
                    <a:lumMod val="65000"/>
                    <a:lumOff val="35000"/>
                  </a:schemeClr>
                </a:solidFill>
                <a:latin typeface="+mj-lt"/>
              </a:rPr>
              <a:t>, Luminate, Symantec.</a:t>
            </a:r>
          </a:p>
          <a:p>
            <a:pPr marL="285750" indent="-285750" algn="l">
              <a:buFontTx/>
              <a:buChar char="-"/>
            </a:pPr>
            <a:r>
              <a:rPr lang="en-US" sz="2800" dirty="0">
                <a:solidFill>
                  <a:schemeClr val="tx1">
                    <a:lumMod val="65000"/>
                    <a:lumOff val="35000"/>
                  </a:schemeClr>
                </a:solidFill>
                <a:latin typeface="+mj-lt"/>
              </a:rPr>
              <a:t>Practice FIFA on weekly basis. </a:t>
            </a:r>
          </a:p>
        </p:txBody>
      </p:sp>
    </p:spTree>
    <p:extLst>
      <p:ext uri="{BB962C8B-B14F-4D97-AF65-F5344CB8AC3E}">
        <p14:creationId xmlns:p14="http://schemas.microsoft.com/office/powerpoint/2010/main" val="40233528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2A530-97C4-D646-922A-4009C08DB874}"/>
              </a:ext>
            </a:extLst>
          </p:cNvPr>
          <p:cNvSpPr>
            <a:spLocks noGrp="1"/>
          </p:cNvSpPr>
          <p:nvPr>
            <p:ph type="title"/>
          </p:nvPr>
        </p:nvSpPr>
        <p:spPr/>
        <p:txBody>
          <a:bodyPr/>
          <a:lstStyle/>
          <a:p>
            <a:r>
              <a:rPr lang="en-US" dirty="0"/>
              <a:t>CI / CD Pipeline</a:t>
            </a:r>
          </a:p>
        </p:txBody>
      </p:sp>
      <p:graphicFrame>
        <p:nvGraphicFramePr>
          <p:cNvPr id="4" name="Content Placeholder 5">
            <a:extLst>
              <a:ext uri="{FF2B5EF4-FFF2-40B4-BE49-F238E27FC236}">
                <a16:creationId xmlns:a16="http://schemas.microsoft.com/office/drawing/2014/main" id="{379076C5-BD65-8641-89E2-D2638757FBDB}"/>
              </a:ext>
            </a:extLst>
          </p:cNvPr>
          <p:cNvGraphicFramePr>
            <a:graphicFrameLocks/>
          </p:cNvGraphicFramePr>
          <p:nvPr>
            <p:extLst>
              <p:ext uri="{D42A27DB-BD31-4B8C-83A1-F6EECF244321}">
                <p14:modId xmlns:p14="http://schemas.microsoft.com/office/powerpoint/2010/main" val="1414521601"/>
              </p:ext>
            </p:extLst>
          </p:nvPr>
        </p:nvGraphicFramePr>
        <p:xfrm>
          <a:off x="125361" y="943897"/>
          <a:ext cx="11941278" cy="2316480"/>
        </p:xfrm>
        <a:graphic>
          <a:graphicData uri="http://schemas.openxmlformats.org/drawingml/2006/table">
            <a:tbl>
              <a:tblPr firstRow="1" bandRow="1">
                <a:tableStyleId>{5C22544A-7EE6-4342-B048-85BDC9FD1C3A}</a:tableStyleId>
              </a:tblPr>
              <a:tblGrid>
                <a:gridCol w="1541229">
                  <a:extLst>
                    <a:ext uri="{9D8B030D-6E8A-4147-A177-3AD203B41FA5}">
                      <a16:colId xmlns:a16="http://schemas.microsoft.com/office/drawing/2014/main" val="2867944435"/>
                    </a:ext>
                  </a:extLst>
                </a:gridCol>
                <a:gridCol w="3392704">
                  <a:extLst>
                    <a:ext uri="{9D8B030D-6E8A-4147-A177-3AD203B41FA5}">
                      <a16:colId xmlns:a16="http://schemas.microsoft.com/office/drawing/2014/main" val="396628917"/>
                    </a:ext>
                  </a:extLst>
                </a:gridCol>
                <a:gridCol w="5267463">
                  <a:extLst>
                    <a:ext uri="{9D8B030D-6E8A-4147-A177-3AD203B41FA5}">
                      <a16:colId xmlns:a16="http://schemas.microsoft.com/office/drawing/2014/main" val="4052409398"/>
                    </a:ext>
                  </a:extLst>
                </a:gridCol>
                <a:gridCol w="1739882">
                  <a:extLst>
                    <a:ext uri="{9D8B030D-6E8A-4147-A177-3AD203B41FA5}">
                      <a16:colId xmlns:a16="http://schemas.microsoft.com/office/drawing/2014/main" val="1904082692"/>
                    </a:ext>
                  </a:extLst>
                </a:gridCol>
              </a:tblGrid>
              <a:tr h="373604">
                <a:tc>
                  <a:txBody>
                    <a:bodyPr/>
                    <a:lstStyle/>
                    <a:p>
                      <a:endParaRPr lang="en-US" sz="2800" dirty="0"/>
                    </a:p>
                  </a:txBody>
                  <a:tcPr/>
                </a:tc>
                <a:tc>
                  <a:txBody>
                    <a:bodyPr/>
                    <a:lstStyle/>
                    <a:p>
                      <a:pPr algn="ctr"/>
                      <a:r>
                        <a:rPr lang="en-US" sz="2800" dirty="0"/>
                        <a:t>Software development</a:t>
                      </a:r>
                    </a:p>
                  </a:txBody>
                  <a:tcPr/>
                </a:tc>
                <a:tc>
                  <a:txBody>
                    <a:bodyPr/>
                    <a:lstStyle/>
                    <a:p>
                      <a:pPr algn="ctr"/>
                      <a:r>
                        <a:rPr lang="en-US" sz="2800" dirty="0"/>
                        <a:t>Infrastructure development</a:t>
                      </a:r>
                    </a:p>
                  </a:txBody>
                  <a:tcPr/>
                </a:tc>
                <a:tc>
                  <a:txBody>
                    <a:bodyPr/>
                    <a:lstStyle/>
                    <a:p>
                      <a:pPr algn="ctr"/>
                      <a:r>
                        <a:rPr lang="en-US" sz="2800" dirty="0"/>
                        <a:t>Maturity</a:t>
                      </a:r>
                    </a:p>
                  </a:txBody>
                  <a:tcPr/>
                </a:tc>
                <a:extLst>
                  <a:ext uri="{0D108BD9-81ED-4DB2-BD59-A6C34878D82A}">
                    <a16:rowId xmlns:a16="http://schemas.microsoft.com/office/drawing/2014/main" val="2856494498"/>
                  </a:ext>
                </a:extLst>
              </a:tr>
              <a:tr h="9212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kern="1200" dirty="0">
                          <a:solidFill>
                            <a:schemeClr val="dk1"/>
                          </a:solidFill>
                          <a:effectLst/>
                          <a:latin typeface="+mn-lt"/>
                          <a:ea typeface="+mn-ea"/>
                          <a:cs typeface="+mn-cs"/>
                        </a:rPr>
                        <a:t>CI / CD</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800" dirty="0"/>
                        <a:t>Blue / Green, </a:t>
                      </a:r>
                    </a:p>
                    <a:p>
                      <a:pPr marL="0" marR="0" indent="0" algn="l" defTabSz="914400" rtl="0" eaLnBrk="1" fontAlgn="auto" latinLnBrk="0" hangingPunct="1">
                        <a:lnSpc>
                          <a:spcPct val="100000"/>
                        </a:lnSpc>
                        <a:spcBef>
                          <a:spcPts val="0"/>
                        </a:spcBef>
                        <a:spcAft>
                          <a:spcPts val="0"/>
                        </a:spcAft>
                        <a:buClrTx/>
                        <a:buSzTx/>
                        <a:buFontTx/>
                        <a:buNone/>
                        <a:tabLst/>
                        <a:defRPr/>
                      </a:pPr>
                      <a:r>
                        <a:rPr lang="en-US" sz="2800" dirty="0"/>
                        <a:t>Canary </a:t>
                      </a:r>
                    </a:p>
                    <a:p>
                      <a:pPr marL="0" marR="0" indent="0" algn="l" defTabSz="914400" rtl="0" eaLnBrk="1" fontAlgn="auto" latinLnBrk="0" hangingPunct="1">
                        <a:lnSpc>
                          <a:spcPct val="100000"/>
                        </a:lnSpc>
                        <a:spcBef>
                          <a:spcPts val="0"/>
                        </a:spcBef>
                        <a:spcAft>
                          <a:spcPts val="0"/>
                        </a:spcAft>
                        <a:buClrTx/>
                        <a:buSzTx/>
                        <a:buFontTx/>
                        <a:buNone/>
                        <a:tabLst/>
                        <a:defRPr/>
                      </a:pPr>
                      <a:r>
                        <a:rPr lang="en-US" sz="2800" dirty="0"/>
                        <a:t>AB testing </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rPr>
                        <a:t>wait-before-apply [</a:t>
                      </a:r>
                      <a:r>
                        <a:rPr lang="he-IL" sz="2800" b="0" i="0" kern="1200" dirty="0">
                          <a:solidFill>
                            <a:schemeClr val="dk1"/>
                          </a:solidFill>
                          <a:effectLst/>
                          <a:latin typeface="+mn-lt"/>
                          <a:ea typeface="+mn-ea"/>
                          <a:cs typeface="+mn-cs"/>
                        </a:rPr>
                        <a:t> </a:t>
                      </a:r>
                      <a:r>
                        <a:rPr lang="en-US" sz="2800" b="0" i="0" kern="1200" dirty="0">
                          <a:solidFill>
                            <a:schemeClr val="dk1"/>
                          </a:solidFill>
                          <a:effectLst/>
                          <a:latin typeface="+mn-lt"/>
                          <a:ea typeface="+mn-ea"/>
                          <a:cs typeface="+mn-cs"/>
                        </a:rPr>
                        <a:t>example</a:t>
                      </a:r>
                      <a:r>
                        <a:rPr lang="he-IL" sz="2800" b="0" i="0" kern="1200" dirty="0">
                          <a:solidFill>
                            <a:schemeClr val="dk1"/>
                          </a:solidFill>
                          <a:effectLst/>
                          <a:latin typeface="+mn-lt"/>
                          <a:ea typeface="+mn-ea"/>
                          <a:cs typeface="+mn-cs"/>
                        </a:rPr>
                        <a:t> </a:t>
                      </a:r>
                      <a:r>
                        <a:rPr lang="en-US" sz="2800" b="0" i="0" kern="1200" dirty="0">
                          <a:solidFill>
                            <a:schemeClr val="dk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hlinkClick r:id="rId3"/>
                        </a:rPr>
                        <a:t>Atlantis</a:t>
                      </a:r>
                      <a:endParaRPr lang="en-US" sz="2800" b="0" i="0" kern="1200" dirty="0">
                        <a:solidFill>
                          <a:schemeClr val="dk1"/>
                        </a:solidFill>
                        <a:effectLst/>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0" i="0" kern="1200" dirty="0">
                          <a:solidFill>
                            <a:schemeClr val="dk1"/>
                          </a:solidFill>
                          <a:effectLst/>
                          <a:latin typeface="+mn-lt"/>
                          <a:ea typeface="+mn-ea"/>
                          <a:cs typeface="+mn-cs"/>
                        </a:rPr>
                        <a:t>👦🏻</a:t>
                      </a:r>
                    </a:p>
                  </a:txBody>
                  <a:tcPr anchor="ctr"/>
                </a:tc>
                <a:extLst>
                  <a:ext uri="{0D108BD9-81ED-4DB2-BD59-A6C34878D82A}">
                    <a16:rowId xmlns:a16="http://schemas.microsoft.com/office/drawing/2014/main" val="1641930682"/>
                  </a:ext>
                </a:extLst>
              </a:tr>
            </a:tbl>
          </a:graphicData>
        </a:graphic>
      </p:graphicFrame>
    </p:spTree>
    <p:extLst>
      <p:ext uri="{BB962C8B-B14F-4D97-AF65-F5344CB8AC3E}">
        <p14:creationId xmlns:p14="http://schemas.microsoft.com/office/powerpoint/2010/main" val="3040611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B00EC087-DD3A-E246-9BFC-D3BD5812A390}"/>
              </a:ext>
            </a:extLst>
          </p:cNvPr>
          <p:cNvSpPr>
            <a:spLocks noGrp="1"/>
          </p:cNvSpPr>
          <p:nvPr>
            <p:ph type="title"/>
          </p:nvPr>
        </p:nvSpPr>
        <p:spPr/>
        <p:txBody>
          <a:bodyPr/>
          <a:lstStyle/>
          <a:p>
            <a:r>
              <a:rPr lang="en-US" dirty="0"/>
              <a:t>let's summarize</a:t>
            </a:r>
          </a:p>
        </p:txBody>
      </p:sp>
      <p:graphicFrame>
        <p:nvGraphicFramePr>
          <p:cNvPr id="10" name="Content Placeholder 9">
            <a:extLst>
              <a:ext uri="{FF2B5EF4-FFF2-40B4-BE49-F238E27FC236}">
                <a16:creationId xmlns:a16="http://schemas.microsoft.com/office/drawing/2014/main" id="{A679E5CF-4EEC-054C-B650-E1F767B52F89}"/>
              </a:ext>
            </a:extLst>
          </p:cNvPr>
          <p:cNvGraphicFramePr>
            <a:graphicFrameLocks noGrp="1"/>
          </p:cNvGraphicFramePr>
          <p:nvPr>
            <p:ph sz="quarter" idx="12"/>
            <p:extLst>
              <p:ext uri="{D42A27DB-BD31-4B8C-83A1-F6EECF244321}">
                <p14:modId xmlns:p14="http://schemas.microsoft.com/office/powerpoint/2010/main" val="1046561690"/>
              </p:ext>
            </p:extLst>
          </p:nvPr>
        </p:nvGraphicFramePr>
        <p:xfrm>
          <a:off x="495300" y="2133600"/>
          <a:ext cx="11201400" cy="3108960"/>
        </p:xfrm>
        <a:graphic>
          <a:graphicData uri="http://schemas.openxmlformats.org/drawingml/2006/table">
            <a:tbl>
              <a:tblPr bandRow="1">
                <a:tableStyleId>{5C22544A-7EE6-4342-B048-85BDC9FD1C3A}</a:tableStyleId>
              </a:tblPr>
              <a:tblGrid>
                <a:gridCol w="6684818">
                  <a:extLst>
                    <a:ext uri="{9D8B030D-6E8A-4147-A177-3AD203B41FA5}">
                      <a16:colId xmlns:a16="http://schemas.microsoft.com/office/drawing/2014/main" val="751728376"/>
                    </a:ext>
                  </a:extLst>
                </a:gridCol>
                <a:gridCol w="4516582">
                  <a:extLst>
                    <a:ext uri="{9D8B030D-6E8A-4147-A177-3AD203B41FA5}">
                      <a16:colId xmlns:a16="http://schemas.microsoft.com/office/drawing/2014/main" val="292428313"/>
                    </a:ext>
                  </a:extLst>
                </a:gridCol>
              </a:tblGrid>
              <a:tr h="370840">
                <a:tc>
                  <a:txBody>
                    <a:bodyPr/>
                    <a:lstStyle/>
                    <a:p>
                      <a:pPr algn="l"/>
                      <a:r>
                        <a:rPr lang="en-US" sz="2800" dirty="0"/>
                        <a:t>Requirements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t>✅</a:t>
                      </a:r>
                    </a:p>
                  </a:txBody>
                  <a:tcPr/>
                </a:tc>
                <a:extLst>
                  <a:ext uri="{0D108BD9-81ED-4DB2-BD59-A6C34878D82A}">
                    <a16:rowId xmlns:a16="http://schemas.microsoft.com/office/drawing/2014/main" val="278239159"/>
                  </a:ext>
                </a:extLst>
              </a:tr>
              <a:tr h="370840">
                <a:tc>
                  <a:txBody>
                    <a:bodyPr/>
                    <a:lstStyle/>
                    <a:p>
                      <a:pPr algn="l"/>
                      <a:r>
                        <a:rPr lang="en-US" sz="2800" dirty="0"/>
                        <a:t>Dev environment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dirty="0"/>
                        <a:t>✅</a:t>
                      </a:r>
                    </a:p>
                  </a:txBody>
                  <a:tcPr/>
                </a:tc>
                <a:extLst>
                  <a:ext uri="{0D108BD9-81ED-4DB2-BD59-A6C34878D82A}">
                    <a16:rowId xmlns:a16="http://schemas.microsoft.com/office/drawing/2014/main" val="1963898524"/>
                  </a:ext>
                </a:extLst>
              </a:tr>
              <a:tr h="370840">
                <a:tc>
                  <a:txBody>
                    <a:bodyPr/>
                    <a:lstStyle/>
                    <a:p>
                      <a:pPr algn="l"/>
                      <a:r>
                        <a:rPr lang="en-US" sz="2800" dirty="0"/>
                        <a:t>Local environments</a:t>
                      </a:r>
                    </a:p>
                  </a:txBody>
                  <a:tcPr/>
                </a:tc>
                <a:tc>
                  <a:txBody>
                    <a:bodyPr/>
                    <a:lstStyle/>
                    <a:p>
                      <a:pPr marL="0" marR="0" lvl="0" indent="0" algn="r" defTabSz="914400" rtl="1" eaLnBrk="1" fontAlgn="auto" latinLnBrk="0" hangingPunct="1">
                        <a:lnSpc>
                          <a:spcPct val="100000"/>
                        </a:lnSpc>
                        <a:spcBef>
                          <a:spcPts val="0"/>
                        </a:spcBef>
                        <a:spcAft>
                          <a:spcPts val="0"/>
                        </a:spcAft>
                        <a:buClrTx/>
                        <a:buSzTx/>
                        <a:buFontTx/>
                        <a:buNone/>
                        <a:tabLst/>
                        <a:defRPr/>
                      </a:pPr>
                      <a:endParaRPr lang="en-US" sz="2800" dirty="0">
                        <a:solidFill>
                          <a:srgbClr val="FF0000"/>
                        </a:solidFill>
                      </a:endParaRPr>
                    </a:p>
                  </a:txBody>
                  <a:tcPr/>
                </a:tc>
                <a:extLst>
                  <a:ext uri="{0D108BD9-81ED-4DB2-BD59-A6C34878D82A}">
                    <a16:rowId xmlns:a16="http://schemas.microsoft.com/office/drawing/2014/main" val="3381305147"/>
                  </a:ext>
                </a:extLst>
              </a:tr>
              <a:tr h="370840">
                <a:tc>
                  <a:txBody>
                    <a:bodyPr/>
                    <a:lstStyle/>
                    <a:p>
                      <a:pPr algn="l"/>
                      <a:r>
                        <a:rPr lang="en-US" sz="2800" dirty="0"/>
                        <a:t>Unit tests</a:t>
                      </a:r>
                    </a:p>
                  </a:txBody>
                  <a:tcPr/>
                </a:tc>
                <a:tc>
                  <a:txBody>
                    <a:bodyPr/>
                    <a:lstStyle/>
                    <a:p>
                      <a:pPr marL="0" algn="r" defTabSz="914400" rtl="1" eaLnBrk="1" latinLnBrk="0" hangingPunct="1"/>
                      <a:endParaRPr lang="en-US" sz="2800" dirty="0"/>
                    </a:p>
                  </a:txBody>
                  <a:tcPr/>
                </a:tc>
                <a:extLst>
                  <a:ext uri="{0D108BD9-81ED-4DB2-BD59-A6C34878D82A}">
                    <a16:rowId xmlns:a16="http://schemas.microsoft.com/office/drawing/2014/main" val="4190337296"/>
                  </a:ext>
                </a:extLst>
              </a:tr>
              <a:tr h="370840">
                <a:tc>
                  <a:txBody>
                    <a:bodyPr/>
                    <a:lstStyle/>
                    <a:p>
                      <a:pPr algn="l"/>
                      <a:r>
                        <a:rPr lang="en-US" sz="2800" dirty="0"/>
                        <a:t>Integration Tests</a:t>
                      </a:r>
                    </a:p>
                  </a:txBody>
                  <a:tcPr/>
                </a:tc>
                <a:tc>
                  <a:txBody>
                    <a:bodyPr/>
                    <a:lstStyle/>
                    <a:p>
                      <a:pPr marL="0" algn="r" defTabSz="914400" rtl="1" eaLnBrk="1" latinLnBrk="0" hangingPunct="1"/>
                      <a:endParaRPr lang="en-US" sz="2800" dirty="0"/>
                    </a:p>
                  </a:txBody>
                  <a:tcPr/>
                </a:tc>
                <a:extLst>
                  <a:ext uri="{0D108BD9-81ED-4DB2-BD59-A6C34878D82A}">
                    <a16:rowId xmlns:a16="http://schemas.microsoft.com/office/drawing/2014/main" val="3790834879"/>
                  </a:ext>
                </a:extLst>
              </a:tr>
              <a:tr h="370840">
                <a:tc>
                  <a:txBody>
                    <a:bodyPr/>
                    <a:lstStyle/>
                    <a:p>
                      <a:pPr marL="0" algn="l" defTabSz="914400" rtl="1" eaLnBrk="1" latinLnBrk="0" hangingPunct="1"/>
                      <a:r>
                        <a:rPr lang="en-US" sz="2800" dirty="0"/>
                        <a:t>CI / CD</a:t>
                      </a:r>
                    </a:p>
                  </a:txBody>
                  <a:tcPr/>
                </a:tc>
                <a:tc>
                  <a:txBody>
                    <a:bodyPr/>
                    <a:lstStyle/>
                    <a:p>
                      <a:pPr marL="0" algn="l" defTabSz="914400" rtl="0" eaLnBrk="1" latinLnBrk="0" hangingPunct="1"/>
                      <a:endParaRPr lang="en-US" sz="2800" dirty="0"/>
                    </a:p>
                  </a:txBody>
                  <a:tcPr/>
                </a:tc>
                <a:extLst>
                  <a:ext uri="{0D108BD9-81ED-4DB2-BD59-A6C34878D82A}">
                    <a16:rowId xmlns:a16="http://schemas.microsoft.com/office/drawing/2014/main" val="2035051406"/>
                  </a:ext>
                </a:extLst>
              </a:tr>
            </a:tbl>
          </a:graphicData>
        </a:graphic>
      </p:graphicFrame>
      <p:pic>
        <p:nvPicPr>
          <p:cNvPr id="12" name="Picture 11">
            <a:extLst>
              <a:ext uri="{FF2B5EF4-FFF2-40B4-BE49-F238E27FC236}">
                <a16:creationId xmlns:a16="http://schemas.microsoft.com/office/drawing/2014/main" id="{6055B84C-2BA6-E84E-962E-B6D8E5422952}"/>
              </a:ext>
            </a:extLst>
          </p:cNvPr>
          <p:cNvPicPr>
            <a:picLocks noChangeAspect="1"/>
          </p:cNvPicPr>
          <p:nvPr/>
        </p:nvPicPr>
        <p:blipFill>
          <a:blip r:embed="rId3"/>
          <a:stretch>
            <a:fillRect/>
          </a:stretch>
        </p:blipFill>
        <p:spPr>
          <a:xfrm>
            <a:off x="9199994" y="3182964"/>
            <a:ext cx="490681" cy="490681"/>
          </a:xfrm>
          <a:prstGeom prst="rect">
            <a:avLst/>
          </a:prstGeom>
          <a:scene3d>
            <a:camera prst="perspectiveFront"/>
            <a:lightRig rig="threePt" dir="t"/>
          </a:scene3d>
        </p:spPr>
      </p:pic>
      <p:pic>
        <p:nvPicPr>
          <p:cNvPr id="15" name="Picture 14">
            <a:extLst>
              <a:ext uri="{FF2B5EF4-FFF2-40B4-BE49-F238E27FC236}">
                <a16:creationId xmlns:a16="http://schemas.microsoft.com/office/drawing/2014/main" id="{4B743003-3F1E-3241-828C-C5B81E49A830}"/>
              </a:ext>
            </a:extLst>
          </p:cNvPr>
          <p:cNvPicPr>
            <a:picLocks noChangeAspect="1"/>
          </p:cNvPicPr>
          <p:nvPr/>
        </p:nvPicPr>
        <p:blipFill>
          <a:blip r:embed="rId3"/>
          <a:stretch>
            <a:fillRect/>
          </a:stretch>
        </p:blipFill>
        <p:spPr>
          <a:xfrm>
            <a:off x="9199994" y="4722096"/>
            <a:ext cx="490681" cy="490681"/>
          </a:xfrm>
          <a:prstGeom prst="rect">
            <a:avLst/>
          </a:prstGeom>
          <a:scene3d>
            <a:camera prst="perspectiveFront"/>
            <a:lightRig rig="threePt" dir="t"/>
          </a:scene3d>
        </p:spPr>
      </p:pic>
      <p:pic>
        <p:nvPicPr>
          <p:cNvPr id="16" name="Picture 15">
            <a:extLst>
              <a:ext uri="{FF2B5EF4-FFF2-40B4-BE49-F238E27FC236}">
                <a16:creationId xmlns:a16="http://schemas.microsoft.com/office/drawing/2014/main" id="{8D9B7320-0E3F-7A49-9576-CEDFA220717E}"/>
              </a:ext>
            </a:extLst>
          </p:cNvPr>
          <p:cNvPicPr>
            <a:picLocks noChangeAspect="1"/>
          </p:cNvPicPr>
          <p:nvPr/>
        </p:nvPicPr>
        <p:blipFill>
          <a:blip r:embed="rId3"/>
          <a:stretch>
            <a:fillRect/>
          </a:stretch>
        </p:blipFill>
        <p:spPr>
          <a:xfrm>
            <a:off x="9199994" y="4213765"/>
            <a:ext cx="490681" cy="490681"/>
          </a:xfrm>
          <a:prstGeom prst="rect">
            <a:avLst/>
          </a:prstGeom>
          <a:scene3d>
            <a:camera prst="perspectiveFront"/>
            <a:lightRig rig="threePt" dir="t"/>
          </a:scene3d>
        </p:spPr>
      </p:pic>
      <p:pic>
        <p:nvPicPr>
          <p:cNvPr id="17" name="Picture 16">
            <a:extLst>
              <a:ext uri="{FF2B5EF4-FFF2-40B4-BE49-F238E27FC236}">
                <a16:creationId xmlns:a16="http://schemas.microsoft.com/office/drawing/2014/main" id="{B05A3295-4B39-5E4C-8598-8ED0415CC4F8}"/>
              </a:ext>
            </a:extLst>
          </p:cNvPr>
          <p:cNvPicPr>
            <a:picLocks noChangeAspect="1"/>
          </p:cNvPicPr>
          <p:nvPr/>
        </p:nvPicPr>
        <p:blipFill>
          <a:blip r:embed="rId3"/>
          <a:stretch>
            <a:fillRect/>
          </a:stretch>
        </p:blipFill>
        <p:spPr>
          <a:xfrm>
            <a:off x="9199994" y="3672037"/>
            <a:ext cx="490681" cy="490681"/>
          </a:xfrm>
          <a:prstGeom prst="rect">
            <a:avLst/>
          </a:prstGeom>
          <a:scene3d>
            <a:camera prst="perspectiveFront"/>
            <a:lightRig rig="threePt" dir="t"/>
          </a:scene3d>
        </p:spPr>
      </p:pic>
    </p:spTree>
    <p:extLst>
      <p:ext uri="{BB962C8B-B14F-4D97-AF65-F5344CB8AC3E}">
        <p14:creationId xmlns:p14="http://schemas.microsoft.com/office/powerpoint/2010/main" val="2309370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ADE4F-DEE0-6742-8D48-AC7726941234}"/>
              </a:ext>
            </a:extLst>
          </p:cNvPr>
          <p:cNvSpPr>
            <a:spLocks noGrp="1"/>
          </p:cNvSpPr>
          <p:nvPr>
            <p:ph type="title"/>
          </p:nvPr>
        </p:nvSpPr>
        <p:spPr/>
        <p:txBody>
          <a:bodyPr/>
          <a:lstStyle/>
          <a:p>
            <a:r>
              <a:rPr lang="en-US" dirty="0"/>
              <a:t>Conclusions – if all you remember is …</a:t>
            </a:r>
          </a:p>
        </p:txBody>
      </p:sp>
      <p:sp>
        <p:nvSpPr>
          <p:cNvPr id="3" name="Content Placeholder 2">
            <a:extLst>
              <a:ext uri="{FF2B5EF4-FFF2-40B4-BE49-F238E27FC236}">
                <a16:creationId xmlns:a16="http://schemas.microsoft.com/office/drawing/2014/main" id="{6C732DA0-BEA8-7546-9771-1BF54A0CB67C}"/>
              </a:ext>
            </a:extLst>
          </p:cNvPr>
          <p:cNvSpPr>
            <a:spLocks noGrp="1"/>
          </p:cNvSpPr>
          <p:nvPr>
            <p:ph sz="quarter" idx="12"/>
          </p:nvPr>
        </p:nvSpPr>
        <p:spPr>
          <a:xfrm>
            <a:off x="495300" y="2275840"/>
            <a:ext cx="11201400" cy="1153160"/>
          </a:xfrm>
        </p:spPr>
        <p:txBody>
          <a:bodyPr>
            <a:normAutofit/>
          </a:bodyPr>
          <a:lstStyle/>
          <a:p>
            <a:r>
              <a:rPr lang="en-US" sz="3200" dirty="0"/>
              <a:t>The Community is still exploring patterns and tools</a:t>
            </a:r>
          </a:p>
          <a:p>
            <a:r>
              <a:rPr lang="en-US" sz="3200" dirty="0"/>
              <a:t>Lots of inspiration we can take from software development</a:t>
            </a:r>
          </a:p>
        </p:txBody>
      </p:sp>
    </p:spTree>
    <p:extLst>
      <p:ext uri="{BB962C8B-B14F-4D97-AF65-F5344CB8AC3E}">
        <p14:creationId xmlns:p14="http://schemas.microsoft.com/office/powerpoint/2010/main" val="8362207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1DAE264-54AF-9B49-A4E4-ADFC4DE8DDB7}"/>
              </a:ext>
            </a:extLst>
          </p:cNvPr>
          <p:cNvPicPr>
            <a:picLocks noChangeAspect="1"/>
          </p:cNvPicPr>
          <p:nvPr/>
        </p:nvPicPr>
        <p:blipFill>
          <a:blip r:embed="rId3"/>
          <a:stretch>
            <a:fillRect/>
          </a:stretch>
        </p:blipFill>
        <p:spPr>
          <a:xfrm>
            <a:off x="44823" y="0"/>
            <a:ext cx="12102353" cy="6858000"/>
          </a:xfrm>
          <a:prstGeom prst="rect">
            <a:avLst/>
          </a:prstGeom>
        </p:spPr>
      </p:pic>
    </p:spTree>
    <p:extLst>
      <p:ext uri="{BB962C8B-B14F-4D97-AF65-F5344CB8AC3E}">
        <p14:creationId xmlns:p14="http://schemas.microsoft.com/office/powerpoint/2010/main" val="1762800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07BB4-78A4-7946-9C78-B399D06AA96E}"/>
              </a:ext>
            </a:extLst>
          </p:cNvPr>
          <p:cNvSpPr>
            <a:spLocks noGrp="1"/>
          </p:cNvSpPr>
          <p:nvPr>
            <p:ph type="ctrTitle"/>
          </p:nvPr>
        </p:nvSpPr>
        <p:spPr/>
        <p:txBody>
          <a:bodyPr/>
          <a:lstStyle/>
          <a:p>
            <a:r>
              <a:rPr lang="en-US" dirty="0"/>
              <a:t>Few questions before we begin</a:t>
            </a:r>
          </a:p>
        </p:txBody>
      </p:sp>
    </p:spTree>
    <p:extLst>
      <p:ext uri="{BB962C8B-B14F-4D97-AF65-F5344CB8AC3E}">
        <p14:creationId xmlns:p14="http://schemas.microsoft.com/office/powerpoint/2010/main" val="2802869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ABC0-1A0E-A94D-8371-AA36287CF5E1}"/>
              </a:ext>
            </a:extLst>
          </p:cNvPr>
          <p:cNvSpPr>
            <a:spLocks noGrp="1"/>
          </p:cNvSpPr>
          <p:nvPr>
            <p:ph type="title"/>
          </p:nvPr>
        </p:nvSpPr>
        <p:spPr/>
        <p:txBody>
          <a:bodyPr>
            <a:normAutofit fontScale="90000"/>
          </a:bodyPr>
          <a:lstStyle/>
          <a:p>
            <a:r>
              <a:rPr lang="en-US" dirty="0"/>
              <a:t>What is </a:t>
            </a:r>
            <a:r>
              <a:rPr lang="en-US" dirty="0" err="1"/>
              <a:t>IaC</a:t>
            </a:r>
            <a:r>
              <a:rPr lang="en-US" dirty="0"/>
              <a:t> ?</a:t>
            </a:r>
          </a:p>
        </p:txBody>
      </p:sp>
      <p:sp>
        <p:nvSpPr>
          <p:cNvPr id="7" name="Rectangle 6">
            <a:extLst>
              <a:ext uri="{FF2B5EF4-FFF2-40B4-BE49-F238E27FC236}">
                <a16:creationId xmlns:a16="http://schemas.microsoft.com/office/drawing/2014/main" id="{6A5229CA-4830-4446-A66E-9AA394DEA1C9}"/>
              </a:ext>
            </a:extLst>
          </p:cNvPr>
          <p:cNvSpPr/>
          <p:nvPr/>
        </p:nvSpPr>
        <p:spPr>
          <a:xfrm>
            <a:off x="918633" y="2455333"/>
            <a:ext cx="10354733" cy="175432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3600" dirty="0"/>
              <a:t>Infrastructure as code is an approach to infrastructure automation based on practices from software development.</a:t>
            </a:r>
          </a:p>
        </p:txBody>
      </p:sp>
    </p:spTree>
    <p:extLst>
      <p:ext uri="{BB962C8B-B14F-4D97-AF65-F5344CB8AC3E}">
        <p14:creationId xmlns:p14="http://schemas.microsoft.com/office/powerpoint/2010/main" val="2931069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696763B-CC78-5B42-AC66-C38F3EF7E00D}"/>
              </a:ext>
            </a:extLst>
          </p:cNvPr>
          <p:cNvPicPr>
            <a:picLocks noChangeAspect="1"/>
          </p:cNvPicPr>
          <p:nvPr/>
        </p:nvPicPr>
        <p:blipFill>
          <a:blip r:embed="rId3"/>
          <a:stretch>
            <a:fillRect/>
          </a:stretch>
        </p:blipFill>
        <p:spPr>
          <a:xfrm>
            <a:off x="1334814" y="1192705"/>
            <a:ext cx="2495440" cy="2495440"/>
          </a:xfrm>
          <a:prstGeom prst="rect">
            <a:avLst/>
          </a:prstGeom>
          <a:noFill/>
        </p:spPr>
      </p:pic>
      <p:sp>
        <p:nvSpPr>
          <p:cNvPr id="7" name="Title 1">
            <a:extLst>
              <a:ext uri="{FF2B5EF4-FFF2-40B4-BE49-F238E27FC236}">
                <a16:creationId xmlns:a16="http://schemas.microsoft.com/office/drawing/2014/main" id="{09DA4D55-E68A-3641-9E16-7724743B7438}"/>
              </a:ext>
            </a:extLst>
          </p:cNvPr>
          <p:cNvSpPr>
            <a:spLocks noGrp="1"/>
          </p:cNvSpPr>
          <p:nvPr>
            <p:ph type="title"/>
          </p:nvPr>
        </p:nvSpPr>
        <p:spPr>
          <a:xfrm>
            <a:off x="495300" y="381000"/>
            <a:ext cx="9686925" cy="382588"/>
          </a:xfrm>
        </p:spPr>
        <p:txBody>
          <a:bodyPr>
            <a:normAutofit fontScale="90000"/>
          </a:bodyPr>
          <a:lstStyle/>
          <a:p>
            <a:r>
              <a:rPr lang="en-US" dirty="0" err="1"/>
              <a:t>IaC</a:t>
            </a:r>
            <a:r>
              <a:rPr lang="en-US" dirty="0"/>
              <a:t> tools </a:t>
            </a:r>
          </a:p>
        </p:txBody>
      </p:sp>
      <p:pic>
        <p:nvPicPr>
          <p:cNvPr id="8" name="Picture 7">
            <a:extLst>
              <a:ext uri="{FF2B5EF4-FFF2-40B4-BE49-F238E27FC236}">
                <a16:creationId xmlns:a16="http://schemas.microsoft.com/office/drawing/2014/main" id="{3585896D-EDF9-C04B-AEEF-CEE1B68F426D}"/>
              </a:ext>
            </a:extLst>
          </p:cNvPr>
          <p:cNvPicPr>
            <a:picLocks noChangeAspect="1"/>
          </p:cNvPicPr>
          <p:nvPr/>
        </p:nvPicPr>
        <p:blipFill>
          <a:blip r:embed="rId4"/>
          <a:stretch>
            <a:fillRect/>
          </a:stretch>
        </p:blipFill>
        <p:spPr>
          <a:xfrm>
            <a:off x="4601490" y="1698329"/>
            <a:ext cx="1860911" cy="1885945"/>
          </a:xfrm>
          <a:prstGeom prst="rect">
            <a:avLst/>
          </a:prstGeom>
        </p:spPr>
      </p:pic>
      <p:pic>
        <p:nvPicPr>
          <p:cNvPr id="9" name="Picture 8">
            <a:extLst>
              <a:ext uri="{FF2B5EF4-FFF2-40B4-BE49-F238E27FC236}">
                <a16:creationId xmlns:a16="http://schemas.microsoft.com/office/drawing/2014/main" id="{A31EF015-FF1C-1644-996D-09322B14E93A}"/>
              </a:ext>
            </a:extLst>
          </p:cNvPr>
          <p:cNvPicPr>
            <a:picLocks noChangeAspect="1"/>
          </p:cNvPicPr>
          <p:nvPr/>
        </p:nvPicPr>
        <p:blipFill>
          <a:blip r:embed="rId5"/>
          <a:stretch>
            <a:fillRect/>
          </a:stretch>
        </p:blipFill>
        <p:spPr>
          <a:xfrm>
            <a:off x="1270334" y="3992732"/>
            <a:ext cx="2268582" cy="2268582"/>
          </a:xfrm>
          <a:prstGeom prst="rect">
            <a:avLst/>
          </a:prstGeom>
        </p:spPr>
      </p:pic>
      <p:pic>
        <p:nvPicPr>
          <p:cNvPr id="11" name="Picture 10">
            <a:extLst>
              <a:ext uri="{FF2B5EF4-FFF2-40B4-BE49-F238E27FC236}">
                <a16:creationId xmlns:a16="http://schemas.microsoft.com/office/drawing/2014/main" id="{A6E73D6D-D88C-6242-8EFA-94716C5BD387}"/>
              </a:ext>
            </a:extLst>
          </p:cNvPr>
          <p:cNvPicPr>
            <a:picLocks noChangeAspect="1"/>
          </p:cNvPicPr>
          <p:nvPr/>
        </p:nvPicPr>
        <p:blipFill>
          <a:blip r:embed="rId6"/>
          <a:stretch>
            <a:fillRect/>
          </a:stretch>
        </p:blipFill>
        <p:spPr>
          <a:xfrm>
            <a:off x="4886122" y="3760378"/>
            <a:ext cx="3769828" cy="1636172"/>
          </a:xfrm>
          <a:prstGeom prst="rect">
            <a:avLst/>
          </a:prstGeom>
        </p:spPr>
      </p:pic>
      <p:pic>
        <p:nvPicPr>
          <p:cNvPr id="12" name="Picture 11">
            <a:extLst>
              <a:ext uri="{FF2B5EF4-FFF2-40B4-BE49-F238E27FC236}">
                <a16:creationId xmlns:a16="http://schemas.microsoft.com/office/drawing/2014/main" id="{C7CC4D12-39C5-924F-A709-C4293EAAF87E}"/>
              </a:ext>
            </a:extLst>
          </p:cNvPr>
          <p:cNvPicPr>
            <a:picLocks noChangeAspect="1"/>
          </p:cNvPicPr>
          <p:nvPr/>
        </p:nvPicPr>
        <p:blipFill>
          <a:blip r:embed="rId7"/>
          <a:stretch>
            <a:fillRect/>
          </a:stretch>
        </p:blipFill>
        <p:spPr>
          <a:xfrm>
            <a:off x="7242596" y="1509970"/>
            <a:ext cx="1860911" cy="1860911"/>
          </a:xfrm>
          <a:prstGeom prst="rect">
            <a:avLst/>
          </a:prstGeom>
        </p:spPr>
      </p:pic>
      <p:pic>
        <p:nvPicPr>
          <p:cNvPr id="13" name="Picture 12">
            <a:extLst>
              <a:ext uri="{FF2B5EF4-FFF2-40B4-BE49-F238E27FC236}">
                <a16:creationId xmlns:a16="http://schemas.microsoft.com/office/drawing/2014/main" id="{DE92C90B-8C16-3E45-BABE-6E82E9409904}"/>
              </a:ext>
            </a:extLst>
          </p:cNvPr>
          <p:cNvPicPr>
            <a:picLocks noChangeAspect="1"/>
          </p:cNvPicPr>
          <p:nvPr/>
        </p:nvPicPr>
        <p:blipFill>
          <a:blip r:embed="rId8"/>
          <a:stretch>
            <a:fillRect/>
          </a:stretch>
        </p:blipFill>
        <p:spPr>
          <a:xfrm>
            <a:off x="9126673" y="4122994"/>
            <a:ext cx="1860911" cy="1860911"/>
          </a:xfrm>
          <a:prstGeom prst="rect">
            <a:avLst/>
          </a:prstGeom>
        </p:spPr>
      </p:pic>
      <p:pic>
        <p:nvPicPr>
          <p:cNvPr id="14" name="Picture 13">
            <a:extLst>
              <a:ext uri="{FF2B5EF4-FFF2-40B4-BE49-F238E27FC236}">
                <a16:creationId xmlns:a16="http://schemas.microsoft.com/office/drawing/2014/main" id="{A0238046-C516-784A-824A-008AA0BA0051}"/>
              </a:ext>
            </a:extLst>
          </p:cNvPr>
          <p:cNvPicPr>
            <a:picLocks noChangeAspect="1"/>
          </p:cNvPicPr>
          <p:nvPr/>
        </p:nvPicPr>
        <p:blipFill>
          <a:blip r:embed="rId3"/>
          <a:stretch>
            <a:fillRect/>
          </a:stretch>
        </p:blipFill>
        <p:spPr>
          <a:xfrm>
            <a:off x="1337885" y="1192705"/>
            <a:ext cx="2495440" cy="2495440"/>
          </a:xfrm>
          <a:prstGeom prst="rect">
            <a:avLst/>
          </a:prstGeom>
          <a:noFill/>
          <a:effectLst>
            <a:glow rad="1041400">
              <a:srgbClr val="FDC130">
                <a:alpha val="40000"/>
              </a:srgbClr>
            </a:glow>
          </a:effectLst>
        </p:spPr>
      </p:pic>
    </p:spTree>
    <p:extLst>
      <p:ext uri="{BB962C8B-B14F-4D97-AF65-F5344CB8AC3E}">
        <p14:creationId xmlns:p14="http://schemas.microsoft.com/office/powerpoint/2010/main" val="2121538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dissolv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6E9C17-6616-0449-A783-FB5B2CE0CAAA}"/>
              </a:ext>
            </a:extLst>
          </p:cNvPr>
          <p:cNvPicPr>
            <a:picLocks noChangeAspect="1"/>
          </p:cNvPicPr>
          <p:nvPr/>
        </p:nvPicPr>
        <p:blipFill>
          <a:blip r:embed="rId3"/>
          <a:stretch>
            <a:fillRect/>
          </a:stretch>
        </p:blipFill>
        <p:spPr>
          <a:xfrm>
            <a:off x="441435" y="0"/>
            <a:ext cx="11130455" cy="6757441"/>
          </a:xfrm>
          <a:prstGeom prst="rect">
            <a:avLst/>
          </a:prstGeom>
        </p:spPr>
      </p:pic>
      <p:sp>
        <p:nvSpPr>
          <p:cNvPr id="14" name="TextBox 13">
            <a:extLst>
              <a:ext uri="{FF2B5EF4-FFF2-40B4-BE49-F238E27FC236}">
                <a16:creationId xmlns:a16="http://schemas.microsoft.com/office/drawing/2014/main" id="{39C3AF7C-42F0-004C-8947-430323A6D703}"/>
              </a:ext>
            </a:extLst>
          </p:cNvPr>
          <p:cNvSpPr txBox="1"/>
          <p:nvPr/>
        </p:nvSpPr>
        <p:spPr>
          <a:xfrm>
            <a:off x="3804746" y="2844583"/>
            <a:ext cx="5019059" cy="1446550"/>
          </a:xfrm>
          <a:prstGeom prst="rect">
            <a:avLst/>
          </a:prstGeom>
          <a:noFill/>
        </p:spPr>
        <p:txBody>
          <a:bodyPr wrap="square" rtlCol="0">
            <a:spAutoFit/>
          </a:bodyPr>
          <a:lstStyle/>
          <a:p>
            <a:pPr algn="ctr"/>
            <a:r>
              <a:rPr lang="en-US" sz="4400" dirty="0">
                <a:solidFill>
                  <a:schemeClr val="bg1"/>
                </a:solidFill>
                <a:latin typeface="Segoe Print" panose="02000800000000000000" pitchFamily="2" charset="0"/>
              </a:rPr>
              <a:t>Terraform </a:t>
            </a:r>
          </a:p>
          <a:p>
            <a:pPr algn="ctr"/>
            <a:r>
              <a:rPr lang="en-US" sz="4400" dirty="0">
                <a:solidFill>
                  <a:schemeClr val="bg1"/>
                </a:solidFill>
                <a:latin typeface="Segoe Print" panose="02000800000000000000" pitchFamily="2" charset="0"/>
              </a:rPr>
              <a:t>crash course</a:t>
            </a:r>
          </a:p>
        </p:txBody>
      </p:sp>
    </p:spTree>
    <p:extLst>
      <p:ext uri="{BB962C8B-B14F-4D97-AF65-F5344CB8AC3E}">
        <p14:creationId xmlns:p14="http://schemas.microsoft.com/office/powerpoint/2010/main" val="2215016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388E895-4B0E-6441-8603-F58FB1B5E703}"/>
              </a:ext>
            </a:extLst>
          </p:cNvPr>
          <p:cNvSpPr/>
          <p:nvPr/>
        </p:nvSpPr>
        <p:spPr>
          <a:xfrm>
            <a:off x="1" y="21221"/>
            <a:ext cx="12191999" cy="1200329"/>
          </a:xfrm>
          <a:prstGeom prst="rect">
            <a:avLst/>
          </a:prstGeom>
          <a:solidFill>
            <a:schemeClr val="tx1"/>
          </a:solidFill>
          <a:ln>
            <a:noFill/>
          </a:ln>
        </p:spPr>
        <p:txBody>
          <a:bodyPr wrap="square">
            <a:spAutoFit/>
          </a:bodyPr>
          <a:lstStyle/>
          <a:p>
            <a:r>
              <a:rPr lang="en-US" sz="2400" dirty="0">
                <a:solidFill>
                  <a:srgbClr val="569CD6"/>
                </a:solidFill>
                <a:latin typeface="Menlo" panose="020B0609030804020204" pitchFamily="49" charset="0"/>
              </a:rPr>
              <a:t>provider</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aws</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r>
              <a:rPr lang="en-US" sz="2400" dirty="0">
                <a:solidFill>
                  <a:srgbClr val="808080"/>
                </a:solidFill>
                <a:latin typeface="Menlo" panose="020B0609030804020204" pitchFamily="49" charset="0"/>
              </a:rPr>
              <a:t>{</a:t>
            </a:r>
            <a:endParaRPr lang="en-US" sz="2400" dirty="0">
              <a:solidFill>
                <a:srgbClr val="D4D4D4"/>
              </a:solidFill>
              <a:latin typeface="Menlo" panose="020B0609030804020204" pitchFamily="49" charset="0"/>
            </a:endParaRPr>
          </a:p>
          <a:p>
            <a:r>
              <a:rPr lang="en-US" sz="2400" dirty="0">
                <a:solidFill>
                  <a:srgbClr val="9CDCFE"/>
                </a:solidFill>
                <a:latin typeface="Menlo" panose="020B0609030804020204" pitchFamily="49" charset="0"/>
              </a:rPr>
              <a:t>  region</a:t>
            </a:r>
            <a:r>
              <a:rPr lang="en-US" sz="2400" dirty="0">
                <a:solidFill>
                  <a:srgbClr val="D4D4D4"/>
                </a:solidFill>
                <a:latin typeface="Menlo" panose="020B0609030804020204" pitchFamily="49" charset="0"/>
              </a:rPr>
              <a:t> = </a:t>
            </a:r>
            <a:r>
              <a:rPr lang="en-US" sz="2400" dirty="0">
                <a:solidFill>
                  <a:srgbClr val="CE9178"/>
                </a:solidFill>
                <a:latin typeface="Menlo" panose="020B0609030804020204" pitchFamily="49" charset="0"/>
              </a:rPr>
              <a:t>"eu-west-1"</a:t>
            </a:r>
            <a:endParaRPr lang="en-US" sz="2400" dirty="0">
              <a:solidFill>
                <a:srgbClr val="D4D4D4"/>
              </a:solidFill>
              <a:latin typeface="Menlo" panose="020B0609030804020204" pitchFamily="49" charset="0"/>
            </a:endParaRPr>
          </a:p>
          <a:p>
            <a:r>
              <a:rPr lang="en-US" sz="2400" dirty="0">
                <a:solidFill>
                  <a:srgbClr val="808080"/>
                </a:solidFill>
                <a:latin typeface="Menlo" panose="020B0609030804020204" pitchFamily="49" charset="0"/>
              </a:rPr>
              <a:t>}</a:t>
            </a:r>
            <a:endParaRPr lang="en-US" sz="2400" dirty="0">
              <a:solidFill>
                <a:srgbClr val="D4D4D4"/>
              </a:solidFill>
              <a:latin typeface="Menlo" panose="020B0609030804020204" pitchFamily="49" charset="0"/>
            </a:endParaRPr>
          </a:p>
        </p:txBody>
      </p:sp>
      <p:sp>
        <p:nvSpPr>
          <p:cNvPr id="11" name="Rectangle 10">
            <a:hlinkClick r:id="rId3"/>
            <a:extLst>
              <a:ext uri="{FF2B5EF4-FFF2-40B4-BE49-F238E27FC236}">
                <a16:creationId xmlns:a16="http://schemas.microsoft.com/office/drawing/2014/main" id="{6779CFF4-B729-8345-9448-973C11FEBA3E}"/>
              </a:ext>
            </a:extLst>
          </p:cNvPr>
          <p:cNvSpPr/>
          <p:nvPr/>
        </p:nvSpPr>
        <p:spPr>
          <a:xfrm>
            <a:off x="145959" y="67365"/>
            <a:ext cx="1355113" cy="324464"/>
          </a:xfrm>
          <a:prstGeom prst="rect">
            <a:avLst/>
          </a:prstGeom>
          <a:noFill/>
          <a:ln w="12700">
            <a:noFill/>
            <a:miter lim="800000"/>
            <a:headEnd/>
            <a:tailEnd/>
          </a:ln>
        </p:spPr>
        <p:txBody>
          <a:bodyPr wrap="square" rtlCol="0" anchor="ctr"/>
          <a:lstStyle/>
          <a:p>
            <a:pPr algn="ctr"/>
            <a:endParaRPr lang="en-US" kern="0" dirty="0">
              <a:solidFill>
                <a:schemeClr val="bg1"/>
              </a:solidFill>
            </a:endParaRPr>
          </a:p>
        </p:txBody>
      </p:sp>
      <p:sp>
        <p:nvSpPr>
          <p:cNvPr id="12" name="Rectangle 11">
            <a:extLst>
              <a:ext uri="{FF2B5EF4-FFF2-40B4-BE49-F238E27FC236}">
                <a16:creationId xmlns:a16="http://schemas.microsoft.com/office/drawing/2014/main" id="{4E44625A-2747-0E4E-B108-F9C106F3AFD8}"/>
              </a:ext>
            </a:extLst>
          </p:cNvPr>
          <p:cNvSpPr/>
          <p:nvPr/>
        </p:nvSpPr>
        <p:spPr>
          <a:xfrm>
            <a:off x="1" y="1221550"/>
            <a:ext cx="12191999" cy="1200329"/>
          </a:xfrm>
          <a:prstGeom prst="rect">
            <a:avLst/>
          </a:prstGeom>
          <a:solidFill>
            <a:schemeClr val="tx1"/>
          </a:solidFill>
          <a:ln>
            <a:noFill/>
          </a:ln>
        </p:spPr>
        <p:txBody>
          <a:bodyPr wrap="square">
            <a:spAutoFit/>
          </a:bodyPr>
          <a:lstStyle/>
          <a:p>
            <a:r>
              <a:rPr lang="en-US" sz="2400" dirty="0">
                <a:solidFill>
                  <a:srgbClr val="569CD6"/>
                </a:solidFill>
                <a:latin typeface="Menlo" panose="020B0609030804020204" pitchFamily="49" charset="0"/>
              </a:rPr>
              <a:t>resource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aws_sqs_queue</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sqs</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r>
              <a:rPr lang="en-US" sz="2400" dirty="0">
                <a:solidFill>
                  <a:srgbClr val="808080"/>
                </a:solidFill>
                <a:latin typeface="Menlo" panose="020B0609030804020204" pitchFamily="49" charset="0"/>
              </a:rPr>
              <a:t>{</a:t>
            </a:r>
            <a:endParaRPr lang="en-US" sz="2400" dirty="0">
              <a:solidFill>
                <a:srgbClr val="D4D4D4"/>
              </a:solidFill>
              <a:latin typeface="Menlo" panose="020B0609030804020204" pitchFamily="49" charset="0"/>
            </a:endParaRPr>
          </a:p>
          <a:p>
            <a:r>
              <a:rPr lang="en-US" sz="2400" dirty="0">
                <a:solidFill>
                  <a:srgbClr val="9CDCFE"/>
                </a:solidFill>
                <a:latin typeface="Menlo" panose="020B0609030804020204" pitchFamily="49" charset="0"/>
              </a:rPr>
              <a:t>  name</a:t>
            </a:r>
            <a:r>
              <a:rPr lang="en-US" sz="2400" dirty="0">
                <a:solidFill>
                  <a:srgbClr val="D4D4D4"/>
                </a:solidFill>
                <a:latin typeface="Menlo" panose="020B0609030804020204" pitchFamily="49" charset="0"/>
              </a:rPr>
              <a:t> = </a:t>
            </a:r>
            <a:r>
              <a:rPr lang="en-US" sz="2400" dirty="0">
                <a:solidFill>
                  <a:srgbClr val="CE9178"/>
                </a:solidFill>
                <a:latin typeface="Menlo" panose="020B0609030804020204" pitchFamily="49" charset="0"/>
              </a:rPr>
              <a:t>"development"</a:t>
            </a:r>
            <a:endParaRPr lang="en-US" sz="2400" dirty="0">
              <a:solidFill>
                <a:srgbClr val="D4D4D4"/>
              </a:solidFill>
              <a:latin typeface="Menlo" panose="020B0609030804020204" pitchFamily="49" charset="0"/>
            </a:endParaRPr>
          </a:p>
          <a:p>
            <a:r>
              <a:rPr lang="en-US" sz="2400" dirty="0">
                <a:solidFill>
                  <a:srgbClr val="808080"/>
                </a:solidFill>
                <a:latin typeface="Menlo" panose="020B0609030804020204" pitchFamily="49" charset="0"/>
              </a:rPr>
              <a:t>}</a:t>
            </a:r>
            <a:endParaRPr lang="en-US" sz="2400" dirty="0">
              <a:solidFill>
                <a:srgbClr val="D4D4D4"/>
              </a:solidFill>
              <a:latin typeface="Menlo" panose="020B0609030804020204" pitchFamily="49" charset="0"/>
            </a:endParaRPr>
          </a:p>
        </p:txBody>
      </p:sp>
      <p:sp>
        <p:nvSpPr>
          <p:cNvPr id="14" name="Rectangle 13">
            <a:extLst>
              <a:ext uri="{FF2B5EF4-FFF2-40B4-BE49-F238E27FC236}">
                <a16:creationId xmlns:a16="http://schemas.microsoft.com/office/drawing/2014/main" id="{161D2C97-5423-B144-8117-7EF29A9C0F53}"/>
              </a:ext>
            </a:extLst>
          </p:cNvPr>
          <p:cNvSpPr/>
          <p:nvPr/>
        </p:nvSpPr>
        <p:spPr>
          <a:xfrm>
            <a:off x="0" y="1221550"/>
            <a:ext cx="12191999" cy="2308324"/>
          </a:xfrm>
          <a:prstGeom prst="rect">
            <a:avLst/>
          </a:prstGeom>
          <a:solidFill>
            <a:schemeClr val="tx1"/>
          </a:solidFill>
        </p:spPr>
        <p:txBody>
          <a:bodyPr wrap="square">
            <a:spAutoFit/>
          </a:bodyPr>
          <a:lstStyle/>
          <a:p>
            <a:r>
              <a:rPr lang="en-US" sz="2400" dirty="0">
                <a:solidFill>
                  <a:srgbClr val="569CD6"/>
                </a:solidFill>
                <a:latin typeface="Menlo" panose="020B0609030804020204" pitchFamily="49" charset="0"/>
              </a:rPr>
              <a:t>variable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queue_name</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r>
              <a:rPr lang="en-US" sz="2400" dirty="0">
                <a:solidFill>
                  <a:srgbClr val="808080"/>
                </a:solidFill>
                <a:latin typeface="Menlo" panose="020B0609030804020204" pitchFamily="49" charset="0"/>
              </a:rPr>
              <a:t>{</a:t>
            </a:r>
            <a:endParaRPr lang="en-US" sz="2400" dirty="0">
              <a:solidFill>
                <a:srgbClr val="D4D4D4"/>
              </a:solidFill>
              <a:latin typeface="Menlo" panose="020B0609030804020204" pitchFamily="49" charset="0"/>
            </a:endParaRPr>
          </a:p>
          <a:p>
            <a:r>
              <a:rPr lang="en-US" sz="2400" dirty="0">
                <a:solidFill>
                  <a:srgbClr val="9CDCFE"/>
                </a:solidFill>
                <a:latin typeface="Menlo" panose="020B0609030804020204" pitchFamily="49" charset="0"/>
              </a:rPr>
              <a:t>   default</a:t>
            </a:r>
            <a:r>
              <a:rPr lang="en-US" sz="2400" dirty="0">
                <a:solidFill>
                  <a:srgbClr val="D4D4D4"/>
                </a:solidFill>
                <a:latin typeface="Menlo" panose="020B0609030804020204" pitchFamily="49" charset="0"/>
              </a:rPr>
              <a:t> =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developemt</a:t>
            </a:r>
            <a:r>
              <a:rPr lang="en-US" sz="2400" dirty="0">
                <a:solidFill>
                  <a:srgbClr val="CE9178"/>
                </a:solidFill>
                <a:latin typeface="Menlo" panose="020B0609030804020204" pitchFamily="49" charset="0"/>
              </a:rPr>
              <a:t>"</a:t>
            </a:r>
            <a:endParaRPr lang="en-US" sz="2400" dirty="0">
              <a:solidFill>
                <a:srgbClr val="D4D4D4"/>
              </a:solidFill>
              <a:latin typeface="Menlo" panose="020B0609030804020204" pitchFamily="49" charset="0"/>
            </a:endParaRPr>
          </a:p>
          <a:p>
            <a:r>
              <a:rPr lang="en-US" sz="2400" dirty="0">
                <a:solidFill>
                  <a:srgbClr val="808080"/>
                </a:solidFill>
                <a:latin typeface="Menlo" panose="020B0609030804020204" pitchFamily="49" charset="0"/>
              </a:rPr>
              <a:t>}</a:t>
            </a:r>
            <a:br>
              <a:rPr lang="en-US" sz="2400" dirty="0">
                <a:solidFill>
                  <a:srgbClr val="D4D4D4"/>
                </a:solidFill>
                <a:latin typeface="Menlo" panose="020B0609030804020204" pitchFamily="49" charset="0"/>
              </a:rPr>
            </a:br>
            <a:r>
              <a:rPr lang="en-US" sz="2400" dirty="0">
                <a:solidFill>
                  <a:srgbClr val="569CD6"/>
                </a:solidFill>
                <a:latin typeface="Menlo" panose="020B0609030804020204" pitchFamily="49" charset="0"/>
              </a:rPr>
              <a:t>resource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aws_sqs_queue</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"development"</a:t>
            </a:r>
            <a:r>
              <a:rPr lang="en-US" sz="2400" dirty="0">
                <a:solidFill>
                  <a:srgbClr val="D4D4D4"/>
                </a:solidFill>
                <a:latin typeface="Menlo" panose="020B0609030804020204" pitchFamily="49" charset="0"/>
              </a:rPr>
              <a:t> </a:t>
            </a:r>
            <a:r>
              <a:rPr lang="en-US" sz="2400" dirty="0">
                <a:solidFill>
                  <a:srgbClr val="808080"/>
                </a:solidFill>
                <a:latin typeface="Menlo" panose="020B0609030804020204" pitchFamily="49" charset="0"/>
              </a:rPr>
              <a:t>{</a:t>
            </a:r>
            <a:endParaRPr lang="en-US" sz="2400" dirty="0">
              <a:solidFill>
                <a:srgbClr val="D4D4D4"/>
              </a:solidFill>
              <a:latin typeface="Menlo" panose="020B0609030804020204" pitchFamily="49" charset="0"/>
            </a:endParaRPr>
          </a:p>
          <a:p>
            <a:r>
              <a:rPr lang="en-US" sz="2400" dirty="0">
                <a:solidFill>
                  <a:srgbClr val="9CDCFE"/>
                </a:solidFill>
                <a:latin typeface="Menlo" panose="020B0609030804020204" pitchFamily="49" charset="0"/>
              </a:rPr>
              <a:t>   name</a:t>
            </a:r>
            <a:r>
              <a:rPr lang="en-US" sz="2400" dirty="0">
                <a:solidFill>
                  <a:srgbClr val="D4D4D4"/>
                </a:solidFill>
                <a:latin typeface="Menlo" panose="020B0609030804020204" pitchFamily="49" charset="0"/>
              </a:rPr>
              <a:t> = </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a:t>
            </a:r>
            <a:r>
              <a:rPr lang="en-US" sz="2400" dirty="0" err="1">
                <a:solidFill>
                  <a:srgbClr val="9CDCFE"/>
                </a:solidFill>
                <a:latin typeface="Menlo" panose="020B0609030804020204" pitchFamily="49" charset="0"/>
              </a:rPr>
              <a:t>var</a:t>
            </a:r>
            <a:r>
              <a:rPr lang="en-US" sz="2400" dirty="0" err="1">
                <a:solidFill>
                  <a:srgbClr val="C586C0"/>
                </a:solidFill>
                <a:latin typeface="Menlo" panose="020B0609030804020204" pitchFamily="49" charset="0"/>
              </a:rPr>
              <a:t>.</a:t>
            </a:r>
            <a:r>
              <a:rPr lang="en-US" sz="2400" dirty="0" err="1">
                <a:solidFill>
                  <a:srgbClr val="9CDCFE"/>
                </a:solidFill>
                <a:latin typeface="Menlo" panose="020B0609030804020204" pitchFamily="49" charset="0"/>
              </a:rPr>
              <a:t>queue_name</a:t>
            </a:r>
            <a:r>
              <a:rPr lang="en-US" sz="2400" dirty="0">
                <a:solidFill>
                  <a:srgbClr val="D4D4D4"/>
                </a:solidFill>
                <a:latin typeface="Menlo" panose="020B0609030804020204" pitchFamily="49" charset="0"/>
              </a:rPr>
              <a:t>}</a:t>
            </a:r>
            <a:r>
              <a:rPr lang="en-US" sz="2400" dirty="0">
                <a:solidFill>
                  <a:srgbClr val="CE9178"/>
                </a:solidFill>
                <a:latin typeface="Menlo" panose="020B0609030804020204" pitchFamily="49" charset="0"/>
              </a:rPr>
              <a:t>"</a:t>
            </a:r>
            <a:endParaRPr lang="en-US" sz="2400" dirty="0">
              <a:solidFill>
                <a:srgbClr val="D4D4D4"/>
              </a:solidFill>
              <a:latin typeface="Menlo" panose="020B0609030804020204" pitchFamily="49" charset="0"/>
            </a:endParaRPr>
          </a:p>
          <a:p>
            <a:r>
              <a:rPr lang="en-US" sz="2400" dirty="0">
                <a:solidFill>
                  <a:srgbClr val="808080"/>
                </a:solidFill>
                <a:latin typeface="Menlo" panose="020B0609030804020204" pitchFamily="49" charset="0"/>
              </a:rPr>
              <a:t>}</a:t>
            </a:r>
            <a:endParaRPr lang="en-US" sz="2400" dirty="0">
              <a:solidFill>
                <a:srgbClr val="D4D4D4"/>
              </a:solidFill>
              <a:latin typeface="Menlo" panose="020B0609030804020204" pitchFamily="49" charset="0"/>
            </a:endParaRPr>
          </a:p>
        </p:txBody>
      </p:sp>
      <p:sp>
        <p:nvSpPr>
          <p:cNvPr id="16" name="Rectangle 15">
            <a:extLst>
              <a:ext uri="{FF2B5EF4-FFF2-40B4-BE49-F238E27FC236}">
                <a16:creationId xmlns:a16="http://schemas.microsoft.com/office/drawing/2014/main" id="{4FD30966-C3C2-9847-837A-07679FFC2F3D}"/>
              </a:ext>
            </a:extLst>
          </p:cNvPr>
          <p:cNvSpPr/>
          <p:nvPr/>
        </p:nvSpPr>
        <p:spPr>
          <a:xfrm>
            <a:off x="0" y="3529874"/>
            <a:ext cx="12192000" cy="3416320"/>
          </a:xfrm>
          <a:prstGeom prst="rect">
            <a:avLst/>
          </a:prstGeom>
          <a:solidFill>
            <a:schemeClr val="tx1"/>
          </a:solidFill>
        </p:spPr>
        <p:txBody>
          <a:bodyPr wrap="square">
            <a:spAutoFit/>
          </a:bodyPr>
          <a:lstStyle/>
          <a:p>
            <a:r>
              <a:rPr lang="en-US" sz="2400" dirty="0">
                <a:solidFill>
                  <a:srgbClr val="569CD6"/>
                </a:solidFill>
                <a:latin typeface="Menlo" panose="020B0609030804020204" pitchFamily="49" charset="0"/>
              </a:rPr>
              <a:t>provider</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datadog</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r>
              <a:rPr lang="en-US" sz="2400" dirty="0">
                <a:solidFill>
                  <a:srgbClr val="808080"/>
                </a:solidFill>
                <a:latin typeface="Menlo" panose="020B0609030804020204" pitchFamily="49" charset="0"/>
              </a:rPr>
              <a:t>{</a:t>
            </a:r>
            <a:endParaRPr lang="en-US" sz="2400" dirty="0">
              <a:solidFill>
                <a:srgbClr val="D4D4D4"/>
              </a:solidFill>
              <a:latin typeface="Menlo" panose="020B0609030804020204" pitchFamily="49" charset="0"/>
            </a:endParaRPr>
          </a:p>
          <a:p>
            <a:r>
              <a:rPr lang="en-US" sz="2400" dirty="0">
                <a:solidFill>
                  <a:srgbClr val="9CDCFE"/>
                </a:solidFill>
                <a:latin typeface="Menlo" panose="020B0609030804020204" pitchFamily="49" charset="0"/>
              </a:rPr>
              <a:t>   </a:t>
            </a:r>
            <a:r>
              <a:rPr lang="en-US" sz="2400" dirty="0" err="1">
                <a:solidFill>
                  <a:srgbClr val="9CDCFE"/>
                </a:solidFill>
                <a:latin typeface="Menlo" panose="020B0609030804020204" pitchFamily="49" charset="0"/>
              </a:rPr>
              <a:t>api_key</a:t>
            </a:r>
            <a:r>
              <a:rPr lang="en-US" sz="2400" dirty="0">
                <a:solidFill>
                  <a:srgbClr val="D4D4D4"/>
                </a:solidFill>
                <a:latin typeface="Menlo" panose="020B0609030804020204" pitchFamily="49" charset="0"/>
              </a:rPr>
              <a:t> =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my_api_key</a:t>
            </a:r>
            <a:r>
              <a:rPr lang="en-US" sz="2400" dirty="0">
                <a:solidFill>
                  <a:srgbClr val="CE9178"/>
                </a:solidFill>
                <a:latin typeface="Menlo" panose="020B0609030804020204" pitchFamily="49" charset="0"/>
              </a:rPr>
              <a:t>"</a:t>
            </a:r>
            <a:endParaRPr lang="en-US" sz="2400" dirty="0">
              <a:solidFill>
                <a:srgbClr val="D4D4D4"/>
              </a:solidFill>
              <a:latin typeface="Menlo" panose="020B0609030804020204" pitchFamily="49" charset="0"/>
            </a:endParaRPr>
          </a:p>
          <a:p>
            <a:r>
              <a:rPr lang="en-US" sz="2400" dirty="0">
                <a:solidFill>
                  <a:srgbClr val="9CDCFE"/>
                </a:solidFill>
                <a:latin typeface="Menlo" panose="020B0609030804020204" pitchFamily="49" charset="0"/>
              </a:rPr>
              <a:t>   </a:t>
            </a:r>
            <a:r>
              <a:rPr lang="en-US" sz="2400" dirty="0" err="1">
                <a:solidFill>
                  <a:srgbClr val="9CDCFE"/>
                </a:solidFill>
                <a:latin typeface="Menlo" panose="020B0609030804020204" pitchFamily="49" charset="0"/>
              </a:rPr>
              <a:t>app_key</a:t>
            </a:r>
            <a:r>
              <a:rPr lang="en-US" sz="2400" dirty="0">
                <a:solidFill>
                  <a:srgbClr val="D4D4D4"/>
                </a:solidFill>
                <a:latin typeface="Menlo" panose="020B0609030804020204" pitchFamily="49" charset="0"/>
              </a:rPr>
              <a:t> =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my_app_key</a:t>
            </a:r>
            <a:r>
              <a:rPr lang="en-US" sz="2400" dirty="0">
                <a:solidFill>
                  <a:srgbClr val="CE9178"/>
                </a:solidFill>
                <a:latin typeface="Menlo" panose="020B0609030804020204" pitchFamily="49" charset="0"/>
              </a:rPr>
              <a:t>"</a:t>
            </a:r>
            <a:endParaRPr lang="en-US" sz="2400" dirty="0">
              <a:solidFill>
                <a:srgbClr val="D4D4D4"/>
              </a:solidFill>
              <a:latin typeface="Menlo" panose="020B0609030804020204" pitchFamily="49" charset="0"/>
            </a:endParaRPr>
          </a:p>
          <a:p>
            <a:r>
              <a:rPr lang="en-US" sz="2400" dirty="0">
                <a:solidFill>
                  <a:srgbClr val="808080"/>
                </a:solidFill>
                <a:latin typeface="Menlo" panose="020B0609030804020204" pitchFamily="49" charset="0"/>
              </a:rPr>
              <a:t>}</a:t>
            </a:r>
            <a:br>
              <a:rPr lang="en-US" sz="2400" dirty="0">
                <a:solidFill>
                  <a:srgbClr val="D4D4D4"/>
                </a:solidFill>
                <a:latin typeface="Menlo" panose="020B0609030804020204" pitchFamily="49" charset="0"/>
              </a:rPr>
            </a:br>
            <a:r>
              <a:rPr lang="en-US" sz="2400" dirty="0">
                <a:solidFill>
                  <a:srgbClr val="569CD6"/>
                </a:solidFill>
                <a:latin typeface="Menlo" panose="020B0609030804020204" pitchFamily="49" charset="0"/>
              </a:rPr>
              <a:t>resource</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datadog_monitor</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sqs</a:t>
            </a:r>
            <a:r>
              <a:rPr lang="en-US" sz="2400" dirty="0">
                <a:solidFill>
                  <a:srgbClr val="CE9178"/>
                </a:solidFill>
                <a:latin typeface="Menlo" panose="020B0609030804020204" pitchFamily="49" charset="0"/>
              </a:rPr>
              <a:t>"</a:t>
            </a:r>
            <a:r>
              <a:rPr lang="en-US" sz="2400" dirty="0">
                <a:solidFill>
                  <a:srgbClr val="D4D4D4"/>
                </a:solidFill>
                <a:latin typeface="Menlo" panose="020B0609030804020204" pitchFamily="49" charset="0"/>
              </a:rPr>
              <a:t> </a:t>
            </a:r>
            <a:r>
              <a:rPr lang="en-US" sz="2400" dirty="0">
                <a:solidFill>
                  <a:srgbClr val="808080"/>
                </a:solidFill>
                <a:latin typeface="Menlo" panose="020B0609030804020204" pitchFamily="49" charset="0"/>
              </a:rPr>
              <a:t>{</a:t>
            </a:r>
            <a:endParaRPr lang="en-US" sz="2400" dirty="0">
              <a:solidFill>
                <a:srgbClr val="D4D4D4"/>
              </a:solidFill>
              <a:latin typeface="Menlo" panose="020B0609030804020204" pitchFamily="49" charset="0"/>
            </a:endParaRPr>
          </a:p>
          <a:p>
            <a:r>
              <a:rPr lang="en-US" sz="2400" dirty="0">
                <a:solidFill>
                  <a:srgbClr val="9CDCFE"/>
                </a:solidFill>
                <a:latin typeface="Menlo" panose="020B0609030804020204" pitchFamily="49" charset="0"/>
              </a:rPr>
              <a:t>   name</a:t>
            </a:r>
            <a:r>
              <a:rPr lang="en-US" sz="2400" dirty="0">
                <a:solidFill>
                  <a:srgbClr val="D4D4D4"/>
                </a:solidFill>
                <a:latin typeface="Menlo" panose="020B0609030804020204" pitchFamily="49" charset="0"/>
              </a:rPr>
              <a:t> = </a:t>
            </a:r>
            <a:r>
              <a:rPr lang="en-US" sz="2400" dirty="0">
                <a:solidFill>
                  <a:srgbClr val="CE9178"/>
                </a:solidFill>
                <a:latin typeface="Menlo" panose="020B0609030804020204" pitchFamily="49" charset="0"/>
              </a:rPr>
              <a:t>"monitor</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for</a:t>
            </a:r>
            <a:r>
              <a:rPr lang="en-US" sz="2400" dirty="0">
                <a:solidFill>
                  <a:srgbClr val="D4D4D4"/>
                </a:solidFill>
                <a:latin typeface="Menlo" panose="020B0609030804020204" pitchFamily="49" charset="0"/>
              </a:rPr>
              <a:t> </a:t>
            </a:r>
            <a:r>
              <a:rPr lang="en-US" sz="2400" dirty="0" err="1">
                <a:solidFill>
                  <a:srgbClr val="CE9178"/>
                </a:solidFill>
                <a:latin typeface="Menlo" panose="020B0609030804020204" pitchFamily="49" charset="0"/>
              </a:rPr>
              <a:t>sqs</a:t>
            </a:r>
            <a:r>
              <a:rPr lang="en-US" sz="2400" dirty="0">
                <a:solidFill>
                  <a:srgbClr val="CE9178"/>
                </a:solidFill>
                <a:latin typeface="Menlo" panose="020B0609030804020204" pitchFamily="49" charset="0"/>
              </a:rPr>
              <a:t>"</a:t>
            </a:r>
            <a:endParaRPr lang="en-US" sz="2400" dirty="0">
              <a:solidFill>
                <a:srgbClr val="D4D4D4"/>
              </a:solidFill>
              <a:latin typeface="Menlo" panose="020B0609030804020204" pitchFamily="49" charset="0"/>
            </a:endParaRPr>
          </a:p>
          <a:p>
            <a:r>
              <a:rPr lang="en-US" sz="2400" dirty="0">
                <a:solidFill>
                  <a:srgbClr val="9CDCFE"/>
                </a:solidFill>
                <a:latin typeface="Menlo" panose="020B0609030804020204" pitchFamily="49" charset="0"/>
              </a:rPr>
              <a:t>   type</a:t>
            </a:r>
            <a:r>
              <a:rPr lang="en-US" sz="2400" dirty="0">
                <a:solidFill>
                  <a:srgbClr val="D4D4D4"/>
                </a:solidFill>
                <a:latin typeface="Menlo" panose="020B0609030804020204" pitchFamily="49" charset="0"/>
              </a:rPr>
              <a:t> = </a:t>
            </a:r>
            <a:r>
              <a:rPr lang="en-US" sz="2400" dirty="0">
                <a:solidFill>
                  <a:srgbClr val="CE9178"/>
                </a:solidFill>
                <a:latin typeface="Menlo" panose="020B0609030804020204" pitchFamily="49" charset="0"/>
              </a:rPr>
              <a:t>"metric</a:t>
            </a:r>
            <a:r>
              <a:rPr lang="en-US" sz="2400" dirty="0">
                <a:solidFill>
                  <a:srgbClr val="D4D4D4"/>
                </a:solidFill>
                <a:latin typeface="Menlo" panose="020B0609030804020204" pitchFamily="49" charset="0"/>
              </a:rPr>
              <a:t> </a:t>
            </a:r>
            <a:r>
              <a:rPr lang="en-US" sz="2400" dirty="0">
                <a:solidFill>
                  <a:srgbClr val="CE9178"/>
                </a:solidFill>
                <a:latin typeface="Menlo" panose="020B0609030804020204" pitchFamily="49" charset="0"/>
              </a:rPr>
              <a:t>alert"</a:t>
            </a:r>
            <a:endParaRPr lang="en-US" sz="2400" dirty="0">
              <a:solidFill>
                <a:srgbClr val="D4D4D4"/>
              </a:solidFill>
              <a:latin typeface="Menlo" panose="020B0609030804020204" pitchFamily="49" charset="0"/>
            </a:endParaRPr>
          </a:p>
          <a:p>
            <a:r>
              <a:rPr lang="en-US" sz="2400" dirty="0">
                <a:solidFill>
                  <a:srgbClr val="9CDCFE"/>
                </a:solidFill>
                <a:latin typeface="Menlo" panose="020B0609030804020204" pitchFamily="49" charset="0"/>
              </a:rPr>
              <a:t>   query</a:t>
            </a:r>
            <a:r>
              <a:rPr lang="en-US" sz="2400" dirty="0">
                <a:solidFill>
                  <a:srgbClr val="D4D4D4"/>
                </a:solidFill>
                <a:latin typeface="Menlo" panose="020B0609030804020204" pitchFamily="49" charset="0"/>
              </a:rPr>
              <a:t> = </a:t>
            </a:r>
            <a:r>
              <a:rPr lang="en-US" sz="2400" dirty="0">
                <a:solidFill>
                  <a:srgbClr val="CE9178"/>
                </a:solidFill>
                <a:latin typeface="Menlo" panose="020B0609030804020204" pitchFamily="49" charset="0"/>
              </a:rPr>
              <a:t>"</a:t>
            </a:r>
            <a:r>
              <a:rPr lang="en-US" sz="2400" dirty="0" err="1">
                <a:solidFill>
                  <a:srgbClr val="CE9178"/>
                </a:solidFill>
                <a:latin typeface="Menlo" panose="020B0609030804020204" pitchFamily="49" charset="0"/>
              </a:rPr>
              <a:t>avg</a:t>
            </a:r>
            <a:r>
              <a:rPr lang="en-US" sz="2400" dirty="0">
                <a:solidFill>
                  <a:srgbClr val="D4D4D4"/>
                </a:solidFill>
                <a:latin typeface="Menlo" panose="020B0609030804020204" pitchFamily="49" charset="0"/>
              </a:rPr>
              <a:t>(</a:t>
            </a:r>
            <a:r>
              <a:rPr lang="en-US" sz="2400" dirty="0">
                <a:solidFill>
                  <a:srgbClr val="CE9178"/>
                </a:solidFill>
                <a:latin typeface="Menlo" panose="020B0609030804020204" pitchFamily="49" charset="0"/>
              </a:rPr>
              <a:t>last_1h</a:t>
            </a:r>
            <a:r>
              <a:rPr lang="en-US" sz="2400" dirty="0">
                <a:solidFill>
                  <a:srgbClr val="D4D4D4"/>
                </a:solidFill>
                <a:latin typeface="Menlo" panose="020B0609030804020204" pitchFamily="49" charset="0"/>
              </a:rPr>
              <a:t>):</a:t>
            </a:r>
            <a:r>
              <a:rPr lang="en-US" sz="2400" dirty="0" err="1">
                <a:solidFill>
                  <a:srgbClr val="CE9178"/>
                </a:solidFill>
                <a:latin typeface="Menlo" panose="020B0609030804020204" pitchFamily="49" charset="0"/>
              </a:rPr>
              <a:t>avg</a:t>
            </a:r>
            <a:r>
              <a:rPr lang="en-US" sz="2400" dirty="0" err="1">
                <a:solidFill>
                  <a:srgbClr val="D4D4D4"/>
                </a:solidFill>
                <a:latin typeface="Menlo" panose="020B0609030804020204" pitchFamily="49" charset="0"/>
              </a:rPr>
              <a:t>:</a:t>
            </a:r>
            <a:r>
              <a:rPr lang="en-US" sz="2400" dirty="0" err="1">
                <a:solidFill>
                  <a:srgbClr val="CE9178"/>
                </a:solidFill>
                <a:latin typeface="Menlo" panose="020B0609030804020204" pitchFamily="49" charset="0"/>
              </a:rPr>
              <a:t>aws.sqs.number_of_messages</a:t>
            </a:r>
            <a:r>
              <a:rPr lang="en-US" sz="2400" dirty="0">
                <a:solidFill>
                  <a:srgbClr val="D4D4D4"/>
                </a:solidFill>
                <a:latin typeface="Menlo" panose="020B0609030804020204" pitchFamily="49" charset="0"/>
              </a:rPr>
              <a:t>&gt;</a:t>
            </a:r>
            <a:r>
              <a:rPr lang="en-US" sz="2400" dirty="0">
                <a:solidFill>
                  <a:srgbClr val="CE9178"/>
                </a:solidFill>
                <a:latin typeface="Menlo" panose="020B0609030804020204" pitchFamily="49" charset="0"/>
              </a:rPr>
              <a:t>1000"</a:t>
            </a:r>
            <a:endParaRPr lang="en-US" sz="2400" dirty="0">
              <a:solidFill>
                <a:srgbClr val="D4D4D4"/>
              </a:solidFill>
              <a:latin typeface="Menlo" panose="020B0609030804020204" pitchFamily="49" charset="0"/>
            </a:endParaRPr>
          </a:p>
          <a:p>
            <a:r>
              <a:rPr lang="en-US" sz="2400" dirty="0">
                <a:solidFill>
                  <a:srgbClr val="808080"/>
                </a:solidFill>
                <a:latin typeface="Menlo" panose="020B0609030804020204" pitchFamily="49" charset="0"/>
              </a:rPr>
              <a:t>}</a:t>
            </a:r>
            <a:endParaRPr lang="en-US" sz="2400" b="0" dirty="0">
              <a:solidFill>
                <a:srgbClr val="D4D4D4"/>
              </a:solidFill>
              <a:effectLst/>
              <a:latin typeface="Menlo" panose="020B0609030804020204" pitchFamily="49" charset="0"/>
            </a:endParaRPr>
          </a:p>
        </p:txBody>
      </p:sp>
      <p:sp>
        <p:nvSpPr>
          <p:cNvPr id="18" name="Rectangle 17">
            <a:hlinkClick r:id="rId4"/>
            <a:extLst>
              <a:ext uri="{FF2B5EF4-FFF2-40B4-BE49-F238E27FC236}">
                <a16:creationId xmlns:a16="http://schemas.microsoft.com/office/drawing/2014/main" id="{0894EBDA-E28D-D44C-A1A8-20F9E7DC1AD7}"/>
              </a:ext>
            </a:extLst>
          </p:cNvPr>
          <p:cNvSpPr/>
          <p:nvPr/>
        </p:nvSpPr>
        <p:spPr>
          <a:xfrm>
            <a:off x="1650124" y="2375712"/>
            <a:ext cx="2858814" cy="367488"/>
          </a:xfrm>
          <a:prstGeom prst="rect">
            <a:avLst/>
          </a:prstGeom>
          <a:noFill/>
          <a:ln w="12700">
            <a:noFill/>
            <a:miter lim="800000"/>
            <a:headEnd/>
            <a:tailEnd/>
          </a:ln>
        </p:spPr>
        <p:txBody>
          <a:bodyPr wrap="square" rtlCol="0" anchor="ctr"/>
          <a:lstStyle/>
          <a:p>
            <a:pPr algn="ctr"/>
            <a:endParaRPr lang="en-US" kern="0" dirty="0">
              <a:solidFill>
                <a:schemeClr val="bg1"/>
              </a:solidFill>
            </a:endParaRPr>
          </a:p>
        </p:txBody>
      </p:sp>
    </p:spTree>
    <p:extLst>
      <p:ext uri="{BB962C8B-B14F-4D97-AF65-F5344CB8AC3E}">
        <p14:creationId xmlns:p14="http://schemas.microsoft.com/office/powerpoint/2010/main" val="2674164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12"/>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14"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ABC0-1A0E-A94D-8371-AA36287CF5E1}"/>
              </a:ext>
            </a:extLst>
          </p:cNvPr>
          <p:cNvSpPr>
            <a:spLocks noGrp="1"/>
          </p:cNvSpPr>
          <p:nvPr>
            <p:ph type="title"/>
          </p:nvPr>
        </p:nvSpPr>
        <p:spPr/>
        <p:txBody>
          <a:bodyPr>
            <a:normAutofit fontScale="90000"/>
          </a:bodyPr>
          <a:lstStyle/>
          <a:p>
            <a:r>
              <a:rPr lang="en-US" dirty="0"/>
              <a:t>Why </a:t>
            </a:r>
            <a:r>
              <a:rPr lang="en-US" dirty="0" err="1"/>
              <a:t>IaC</a:t>
            </a:r>
            <a:r>
              <a:rPr lang="en-US" dirty="0"/>
              <a:t> ? </a:t>
            </a:r>
          </a:p>
        </p:txBody>
      </p:sp>
      <p:pic>
        <p:nvPicPr>
          <p:cNvPr id="6" name="Picture 5">
            <a:extLst>
              <a:ext uri="{FF2B5EF4-FFF2-40B4-BE49-F238E27FC236}">
                <a16:creationId xmlns:a16="http://schemas.microsoft.com/office/drawing/2014/main" id="{B8FEB127-CED0-F94B-AED3-EE256E0E3730}"/>
              </a:ext>
            </a:extLst>
          </p:cNvPr>
          <p:cNvPicPr>
            <a:picLocks noChangeAspect="1"/>
          </p:cNvPicPr>
          <p:nvPr/>
        </p:nvPicPr>
        <p:blipFill>
          <a:blip r:embed="rId3"/>
          <a:stretch>
            <a:fillRect/>
          </a:stretch>
        </p:blipFill>
        <p:spPr>
          <a:xfrm>
            <a:off x="2199935" y="1315778"/>
            <a:ext cx="6277653" cy="4226444"/>
          </a:xfrm>
          <a:prstGeom prst="rect">
            <a:avLst/>
          </a:prstGeom>
        </p:spPr>
      </p:pic>
      <p:pic>
        <p:nvPicPr>
          <p:cNvPr id="8" name="Graphic 7">
            <a:extLst>
              <a:ext uri="{FF2B5EF4-FFF2-40B4-BE49-F238E27FC236}">
                <a16:creationId xmlns:a16="http://schemas.microsoft.com/office/drawing/2014/main" id="{0736F65D-839F-7047-8FA3-44A256158F8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0" y="763588"/>
            <a:ext cx="12192000" cy="6094412"/>
          </a:xfrm>
          <a:prstGeom prst="rect">
            <a:avLst/>
          </a:prstGeom>
        </p:spPr>
      </p:pic>
    </p:spTree>
    <p:extLst>
      <p:ext uri="{BB962C8B-B14F-4D97-AF65-F5344CB8AC3E}">
        <p14:creationId xmlns:p14="http://schemas.microsoft.com/office/powerpoint/2010/main" val="1793024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EFE94FD-0B03-E74C-BC66-FBD2733BBBDB}"/>
              </a:ext>
            </a:extLst>
          </p:cNvPr>
          <p:cNvSpPr/>
          <p:nvPr/>
        </p:nvSpPr>
        <p:spPr>
          <a:xfrm>
            <a:off x="3147917" y="2028616"/>
            <a:ext cx="5896166" cy="2800767"/>
          </a:xfrm>
          <a:prstGeom prst="rect">
            <a:avLst/>
          </a:prstGeom>
          <a:noFill/>
        </p:spPr>
        <p:txBody>
          <a:bodyPr wrap="none" lIns="91440" tIns="45720" rIns="91440" bIns="45720">
            <a:spAutoFit/>
          </a:bodyPr>
          <a:lstStyle/>
          <a:p>
            <a:pPr algn="ctr"/>
            <a:r>
              <a:rPr lang="en-US" sz="88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Is it enough </a:t>
            </a:r>
          </a:p>
          <a:p>
            <a:pPr algn="ctr"/>
            <a:r>
              <a:rPr lang="en-US" sz="88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 </a:t>
            </a:r>
          </a:p>
        </p:txBody>
      </p:sp>
    </p:spTree>
    <p:extLst>
      <p:ext uri="{BB962C8B-B14F-4D97-AF65-F5344CB8AC3E}">
        <p14:creationId xmlns:p14="http://schemas.microsoft.com/office/powerpoint/2010/main" val="32511170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USERHIDDEN" val="1"/>
</p:tagLst>
</file>

<file path=ppt/tags/tag10.xml><?xml version="1.0" encoding="utf-8"?>
<p:tagLst xmlns:a="http://schemas.openxmlformats.org/drawingml/2006/main" xmlns:r="http://schemas.openxmlformats.org/officeDocument/2006/relationships" xmlns:p="http://schemas.openxmlformats.org/presentationml/2006/main">
  <p:tag name="USERHIDDEN" val="1"/>
</p:tagLst>
</file>

<file path=ppt/tags/tag11.xml><?xml version="1.0" encoding="utf-8"?>
<p:tagLst xmlns:a="http://schemas.openxmlformats.org/drawingml/2006/main" xmlns:r="http://schemas.openxmlformats.org/officeDocument/2006/relationships" xmlns:p="http://schemas.openxmlformats.org/presentationml/2006/main">
  <p:tag name="USERHIDDEN" val="1"/>
</p:tagLst>
</file>

<file path=ppt/tags/tag12.xml><?xml version="1.0" encoding="utf-8"?>
<p:tagLst xmlns:a="http://schemas.openxmlformats.org/drawingml/2006/main" xmlns:r="http://schemas.openxmlformats.org/officeDocument/2006/relationships" xmlns:p="http://schemas.openxmlformats.org/presentationml/2006/main">
  <p:tag name="USERHIDDEN" val="1"/>
</p:tagLst>
</file>

<file path=ppt/tags/tag13.xml><?xml version="1.0" encoding="utf-8"?>
<p:tagLst xmlns:a="http://schemas.openxmlformats.org/drawingml/2006/main" xmlns:r="http://schemas.openxmlformats.org/officeDocument/2006/relationships" xmlns:p="http://schemas.openxmlformats.org/presentationml/2006/main">
  <p:tag name="USERHIDDEN" val="1"/>
</p:tagLst>
</file>

<file path=ppt/tags/tag14.xml><?xml version="1.0" encoding="utf-8"?>
<p:tagLst xmlns:a="http://schemas.openxmlformats.org/drawingml/2006/main" xmlns:r="http://schemas.openxmlformats.org/officeDocument/2006/relationships" xmlns:p="http://schemas.openxmlformats.org/presentationml/2006/main">
  <p:tag name="USERHIDDEN" val="1"/>
</p:tagLst>
</file>

<file path=ppt/tags/tag15.xml><?xml version="1.0" encoding="utf-8"?>
<p:tagLst xmlns:a="http://schemas.openxmlformats.org/drawingml/2006/main" xmlns:r="http://schemas.openxmlformats.org/officeDocument/2006/relationships" xmlns:p="http://schemas.openxmlformats.org/presentationml/2006/main">
  <p:tag name="USERHIDDEN" val="1"/>
</p:tagLst>
</file>

<file path=ppt/tags/tag16.xml><?xml version="1.0" encoding="utf-8"?>
<p:tagLst xmlns:a="http://schemas.openxmlformats.org/drawingml/2006/main" xmlns:r="http://schemas.openxmlformats.org/officeDocument/2006/relationships" xmlns:p="http://schemas.openxmlformats.org/presentationml/2006/main">
  <p:tag name="USERHIDDEN" val="1"/>
</p:tagLst>
</file>

<file path=ppt/tags/tag17.xml><?xml version="1.0" encoding="utf-8"?>
<p:tagLst xmlns:a="http://schemas.openxmlformats.org/drawingml/2006/main" xmlns:r="http://schemas.openxmlformats.org/officeDocument/2006/relationships" xmlns:p="http://schemas.openxmlformats.org/presentationml/2006/main">
  <p:tag name="USERHIDDEN" val="1"/>
</p:tagLst>
</file>

<file path=ppt/tags/tag18.xml><?xml version="1.0" encoding="utf-8"?>
<p:tagLst xmlns:a="http://schemas.openxmlformats.org/drawingml/2006/main" xmlns:r="http://schemas.openxmlformats.org/officeDocument/2006/relationships" xmlns:p="http://schemas.openxmlformats.org/presentationml/2006/main">
  <p:tag name="USERHIDDEN" val="1"/>
</p:tagLst>
</file>

<file path=ppt/tags/tag19.xml><?xml version="1.0" encoding="utf-8"?>
<p:tagLst xmlns:a="http://schemas.openxmlformats.org/drawingml/2006/main" xmlns:r="http://schemas.openxmlformats.org/officeDocument/2006/relationships" xmlns:p="http://schemas.openxmlformats.org/presentationml/2006/main">
  <p:tag name="USERHIDDEN" val="1"/>
</p:tagLst>
</file>

<file path=ppt/tags/tag2.xml><?xml version="1.0" encoding="utf-8"?>
<p:tagLst xmlns:a="http://schemas.openxmlformats.org/drawingml/2006/main" xmlns:r="http://schemas.openxmlformats.org/officeDocument/2006/relationships" xmlns:p="http://schemas.openxmlformats.org/presentationml/2006/main">
  <p:tag name="USERHIDDEN" val="1"/>
</p:tagLst>
</file>

<file path=ppt/tags/tag20.xml><?xml version="1.0" encoding="utf-8"?>
<p:tagLst xmlns:a="http://schemas.openxmlformats.org/drawingml/2006/main" xmlns:r="http://schemas.openxmlformats.org/officeDocument/2006/relationships" xmlns:p="http://schemas.openxmlformats.org/presentationml/2006/main">
  <p:tag name="USERHIDDEN" val="1"/>
</p:tagLst>
</file>

<file path=ppt/tags/tag21.xml><?xml version="1.0" encoding="utf-8"?>
<p:tagLst xmlns:a="http://schemas.openxmlformats.org/drawingml/2006/main" xmlns:r="http://schemas.openxmlformats.org/officeDocument/2006/relationships" xmlns:p="http://schemas.openxmlformats.org/presentationml/2006/main">
  <p:tag name="USERHIDDEN" val="1"/>
</p:tagLst>
</file>

<file path=ppt/tags/tag22.xml><?xml version="1.0" encoding="utf-8"?>
<p:tagLst xmlns:a="http://schemas.openxmlformats.org/drawingml/2006/main" xmlns:r="http://schemas.openxmlformats.org/officeDocument/2006/relationships" xmlns:p="http://schemas.openxmlformats.org/presentationml/2006/main">
  <p:tag name="USERHIDDEN" val="1"/>
</p:tagLst>
</file>

<file path=ppt/tags/tag3.xml><?xml version="1.0" encoding="utf-8"?>
<p:tagLst xmlns:a="http://schemas.openxmlformats.org/drawingml/2006/main" xmlns:r="http://schemas.openxmlformats.org/officeDocument/2006/relationships" xmlns:p="http://schemas.openxmlformats.org/presentationml/2006/main">
  <p:tag name="USERHIDDEN" val="1"/>
</p:tagLst>
</file>

<file path=ppt/tags/tag4.xml><?xml version="1.0" encoding="utf-8"?>
<p:tagLst xmlns:a="http://schemas.openxmlformats.org/drawingml/2006/main" xmlns:r="http://schemas.openxmlformats.org/officeDocument/2006/relationships" xmlns:p="http://schemas.openxmlformats.org/presentationml/2006/main">
  <p:tag name="USERHIDDEN" val="1"/>
</p:tagLst>
</file>

<file path=ppt/tags/tag5.xml><?xml version="1.0" encoding="utf-8"?>
<p:tagLst xmlns:a="http://schemas.openxmlformats.org/drawingml/2006/main" xmlns:r="http://schemas.openxmlformats.org/officeDocument/2006/relationships" xmlns:p="http://schemas.openxmlformats.org/presentationml/2006/main">
  <p:tag name="USERHIDDEN" val="1"/>
</p:tagLst>
</file>

<file path=ppt/tags/tag6.xml><?xml version="1.0" encoding="utf-8"?>
<p:tagLst xmlns:a="http://schemas.openxmlformats.org/drawingml/2006/main" xmlns:r="http://schemas.openxmlformats.org/officeDocument/2006/relationships" xmlns:p="http://schemas.openxmlformats.org/presentationml/2006/main">
  <p:tag name="USERHIDDEN" val="1"/>
</p:tagLst>
</file>

<file path=ppt/tags/tag7.xml><?xml version="1.0" encoding="utf-8"?>
<p:tagLst xmlns:a="http://schemas.openxmlformats.org/drawingml/2006/main" xmlns:r="http://schemas.openxmlformats.org/officeDocument/2006/relationships" xmlns:p="http://schemas.openxmlformats.org/presentationml/2006/main">
  <p:tag name="USERHIDDEN" val="1"/>
</p:tagLst>
</file>

<file path=ppt/tags/tag8.xml><?xml version="1.0" encoding="utf-8"?>
<p:tagLst xmlns:a="http://schemas.openxmlformats.org/drawingml/2006/main" xmlns:r="http://schemas.openxmlformats.org/officeDocument/2006/relationships" xmlns:p="http://schemas.openxmlformats.org/presentationml/2006/main">
  <p:tag name="USERHIDDEN" val="1"/>
</p:tagLst>
</file>

<file path=ppt/tags/tag9.xml><?xml version="1.0" encoding="utf-8"?>
<p:tagLst xmlns:a="http://schemas.openxmlformats.org/drawingml/2006/main" xmlns:r="http://schemas.openxmlformats.org/officeDocument/2006/relationships" xmlns:p="http://schemas.openxmlformats.org/presentationml/2006/main">
  <p:tag name="USERHIDDEN" val="1"/>
</p:tagLst>
</file>

<file path=ppt/theme/theme1.xml><?xml version="1.0" encoding="utf-8"?>
<a:theme xmlns:a="http://schemas.openxmlformats.org/drawingml/2006/main" name="symante-blue">
  <a:themeElements>
    <a:clrScheme name="Custom 2">
      <a:dk1>
        <a:srgbClr val="000000"/>
      </a:dk1>
      <a:lt1>
        <a:srgbClr val="FFFFFF"/>
      </a:lt1>
      <a:dk2>
        <a:srgbClr val="283A62"/>
      </a:dk2>
      <a:lt2>
        <a:srgbClr val="FFFFFF"/>
      </a:lt2>
      <a:accent1>
        <a:srgbClr val="FDC130"/>
      </a:accent1>
      <a:accent2>
        <a:srgbClr val="B7D575"/>
      </a:accent2>
      <a:accent3>
        <a:srgbClr val="EE7B23"/>
      </a:accent3>
      <a:accent4>
        <a:srgbClr val="FB4928"/>
      </a:accent4>
      <a:accent5>
        <a:srgbClr val="A7A7A7"/>
      </a:accent5>
      <a:accent6>
        <a:srgbClr val="F3F3F3"/>
      </a:accent6>
      <a:hlink>
        <a:srgbClr val="FDC130"/>
      </a:hlink>
      <a:folHlink>
        <a:srgbClr val="B7D575"/>
      </a:folHlink>
    </a:clrScheme>
    <a:fontScheme name="Symantec 2017">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w="12700">
          <a:solidFill>
            <a:schemeClr val="tx1"/>
          </a:solidFill>
          <a:miter lim="800000"/>
          <a:headEnd/>
          <a:tailEnd/>
        </a:ln>
      </a:spPr>
      <a:bodyPr wrap="square" rtlCol="0" anchor="ctr"/>
      <a:lstStyle>
        <a:defPPr algn="ctr">
          <a:defRPr kern="0" dirty="0" smtClean="0">
            <a:solidFill>
              <a:schemeClr val="bg1"/>
            </a:solidFill>
          </a:defRPr>
        </a:defPPr>
      </a:lstStyle>
    </a:spDef>
    <a:lnDef>
      <a:spPr>
        <a:ln>
          <a:solidFill>
            <a:schemeClr val="accent5">
              <a:lumMod val="75000"/>
            </a:schemeClr>
          </a:solidFill>
          <a:tailEnd type="triangl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l">
          <a:defRPr dirty="0" err="1" smtClean="0">
            <a:solidFill>
              <a:schemeClr val="tx1">
                <a:lumMod val="65000"/>
                <a:lumOff val="35000"/>
              </a:schemeClr>
            </a:solidFill>
            <a:latin typeface="+mj-lt"/>
          </a:defRPr>
        </a:defPPr>
      </a:lstStyle>
    </a:txDef>
  </a:objectDefaults>
  <a:extraClrSchemeLst/>
  <a:extLst>
    <a:ext uri="{05A4C25C-085E-4340-85A3-A5531E510DB2}">
      <thm15:themeFamily xmlns:thm15="http://schemas.microsoft.com/office/thememl/2012/main" name="symante-blue" id="{308EA763-781B-D14D-B58F-AE003D94E73F}" vid="{2961D463-F2F9-3E48-AD17-87A5023A690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symante-blue</Template>
  <TotalTime>14650</TotalTime>
  <Words>527</Words>
  <Application>Microsoft Macintosh PowerPoint</Application>
  <PresentationFormat>Widescreen</PresentationFormat>
  <Paragraphs>196</Paragraphs>
  <Slides>23</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Apple Color Emoji</vt:lpstr>
      <vt:lpstr>Arial</vt:lpstr>
      <vt:lpstr>Calibri</vt:lpstr>
      <vt:lpstr>Courier New</vt:lpstr>
      <vt:lpstr>Menlo</vt:lpstr>
      <vt:lpstr>Segoe Print</vt:lpstr>
      <vt:lpstr>Symantec Sans</vt:lpstr>
      <vt:lpstr>symante-blue</vt:lpstr>
      <vt:lpstr>Infrastructure-as-code are there any missing parts ?</vt:lpstr>
      <vt:lpstr>PowerPoint Presentation</vt:lpstr>
      <vt:lpstr>Few questions before we begin</vt:lpstr>
      <vt:lpstr>What is IaC ?</vt:lpstr>
      <vt:lpstr>IaC tools </vt:lpstr>
      <vt:lpstr>PowerPoint Presentation</vt:lpstr>
      <vt:lpstr>PowerPoint Presentation</vt:lpstr>
      <vt:lpstr>Why IaC ? </vt:lpstr>
      <vt:lpstr>PowerPoint Presentation</vt:lpstr>
      <vt:lpstr>IaC – what is missing ?</vt:lpstr>
      <vt:lpstr>IaC – what did we gain ? </vt:lpstr>
      <vt:lpstr>PowerPoint Presentation</vt:lpstr>
      <vt:lpstr>requirements</vt:lpstr>
      <vt:lpstr>PowerPoint Presentation</vt:lpstr>
      <vt:lpstr>development</vt:lpstr>
      <vt:lpstr>PowerPoint Presentation</vt:lpstr>
      <vt:lpstr>PowerPoint Presentation</vt:lpstr>
      <vt:lpstr>tests</vt:lpstr>
      <vt:lpstr>PowerPoint Presentation</vt:lpstr>
      <vt:lpstr>CI / CD Pipeline</vt:lpstr>
      <vt:lpstr>let's summarize</vt:lpstr>
      <vt:lpstr>Conclusions – if all you remember is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Infra-as-code the missing parts</dc:title>
  <dc:creator>Oded Priva</dc:creator>
  <cp:lastModifiedBy>Oded Priva</cp:lastModifiedBy>
  <cp:revision>2</cp:revision>
  <dcterms:created xsi:type="dcterms:W3CDTF">2019-07-11T14:22:41Z</dcterms:created>
  <dcterms:modified xsi:type="dcterms:W3CDTF">2019-07-28T05:37:54Z</dcterms:modified>
</cp:coreProperties>
</file>